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0" r:id="rId4"/>
    <p:sldId id="259" r:id="rId5"/>
    <p:sldId id="265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72B5-343F-4F6F-974D-7AB13626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7456-B508-4865-BC8B-1DFEB260C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16B7-2B4B-4828-B7F8-77B7DB18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2B71-ADD5-4413-ADE9-C3B9BFD6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81AEB-F3F6-40CF-BEE5-F5F736D7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F71-61C4-4BB3-9865-5EED1CAA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6B522-2829-469A-A0C8-9BB2DC9A2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41499-C2D2-4C6B-A3CD-F57EADB5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DA506-4DAC-4DF8-88F7-F09BE2A6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F695-50E7-4A58-856F-4745F04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6FEF6-1102-446D-94D9-E4F2FB324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2C668-22BE-40FA-956F-B348FF80B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09E54-2368-4AB3-9748-77659C68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2104C-66D5-40CD-8FC4-69B02426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8AE0-90EE-4E64-953A-A9E4B5AB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DCD5-7058-4FE3-BD5A-62C2AC1B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CA00-7D25-4899-BBE9-E9D0C750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AC12-DEFC-462A-AFFE-19A86153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EC43-BA1D-4A49-983D-587DFFE7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DE78-64D5-421F-A49D-24379571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46FA-0C4B-4F14-9120-4D475549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BF10C-1985-49D2-9D11-4269CF0BF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2E9AB-2F9A-44C0-AF9C-F9F2192C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1381-2AB0-4556-944F-B9A4B1DC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8ACD0-E370-45A9-BA71-E53425D0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34AE-6A6D-4B5E-A4E1-4F75217B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B1A9-D80E-4E22-9B1F-3CA9E21CE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C4353-6A64-4426-BB16-6600A406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B08AC-2D38-4B63-9DE5-41555FBE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62040-F2D2-4E3E-A954-36382C62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AF39D-28FF-459C-9679-754DB7C8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334E-AA0D-44D0-BB2B-585E135E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79D07-75CA-458F-AA43-6588A2BF1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8A1EC-3106-4298-A4F1-F61AB6421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D77A1-1076-4C82-BE6E-5FB058BC9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428A-9A93-4927-AAEA-EA05B2BF8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03B6B-72E5-4F7C-B630-816CB6A4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48D31-378D-4A1B-96DF-FC5BE4C4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C7587-FB91-45BE-8519-4A17C2B3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5B31-964E-4376-8806-94E50EB3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5BDEB-E015-4D96-A34F-7377F2CB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A83E2-4A03-4593-ADDF-36F26481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6C513-1D74-4859-8FDA-E640FC41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B2965-4642-4B7E-81C8-2000B312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5C913-0D84-4BCD-A610-4180785B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69B9-25DE-4C39-84B7-B6707952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A5D9-AEA7-4375-B6AF-5EFC66AB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C9B2-564D-4FD9-A783-60FBDE3E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2AC67-6888-456A-8BAE-666B4AFA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85958-2646-4694-BE28-348F82C9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A36F5-6E81-4985-8037-B131E767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87696-D8E7-4B97-911E-33232A08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5EA3-69F8-4198-8340-687B9ED3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6CB7A-559E-480F-B33A-84C87F3AB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D7EFD-E6EF-4CAB-B704-AC02F029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4CD22-F657-46BF-86AF-7336BE11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35318-168E-4754-B70D-2EF391BD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8395A-4628-44B2-89EF-3C6317E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C2F73-F79B-4FB8-A03C-453F9172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BC19C-B350-4A43-BA5C-0A86E018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B2BD-520D-481E-99BC-F4316D0D0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1987-8041-4896-B40D-B519D72860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ED70-DB95-45EA-843C-1C6F99411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0DC52-1BBA-4D6A-8EE9-72DAF1737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189B-404F-4F0F-9B39-B2C639F1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3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tinyurl.com/yzabmnr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A28B5C-99AA-4685-937F-F8E83B8A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5170159"/>
            <a:ext cx="1371791" cy="113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87A86-242C-4F83-9067-CCFC5F319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688" y="5004966"/>
            <a:ext cx="1438476" cy="120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E8D13-893C-4481-8EE7-D02BECAE2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10" y="259628"/>
            <a:ext cx="7192379" cy="1238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102911-7CF9-417D-81A8-DAEFF3677E9E}"/>
              </a:ext>
            </a:extLst>
          </p:cNvPr>
          <p:cNvSpPr txBox="1"/>
          <p:nvPr/>
        </p:nvSpPr>
        <p:spPr>
          <a:xfrm>
            <a:off x="4158012" y="5383033"/>
            <a:ext cx="361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39FE4-8387-4A6E-A9DD-BD7BEC532240}"/>
              </a:ext>
            </a:extLst>
          </p:cNvPr>
          <p:cNvSpPr txBox="1"/>
          <p:nvPr/>
        </p:nvSpPr>
        <p:spPr>
          <a:xfrm>
            <a:off x="3484879" y="2474893"/>
            <a:ext cx="522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Saidbek Norbaev</a:t>
            </a:r>
          </a:p>
          <a:p>
            <a:pPr algn="ctr"/>
            <a:r>
              <a:rPr lang="en-US" sz="2800" dirty="0"/>
              <a:t>LSD, ELI-NP/IFIN-HH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D61CE-175A-4448-854E-BAD7FF38EC7F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1/7</a:t>
            </a:r>
          </a:p>
        </p:txBody>
      </p:sp>
    </p:spTree>
    <p:extLst>
      <p:ext uri="{BB962C8B-B14F-4D97-AF65-F5344CB8AC3E}">
        <p14:creationId xmlns:p14="http://schemas.microsoft.com/office/powerpoint/2010/main" val="36024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BECE7F-F916-4CA7-860A-94FF33AA1C7B}"/>
              </a:ext>
            </a:extLst>
          </p:cNvPr>
          <p:cNvSpPr txBox="1"/>
          <p:nvPr/>
        </p:nvSpPr>
        <p:spPr>
          <a:xfrm>
            <a:off x="301450" y="170823"/>
            <a:ext cx="257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SETUP &amp; ITS ALIGNMENT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00D72-9C07-46C0-B682-22524F198E89}"/>
              </a:ext>
            </a:extLst>
          </p:cNvPr>
          <p:cNvSpPr/>
          <p:nvPr/>
        </p:nvSpPr>
        <p:spPr>
          <a:xfrm>
            <a:off x="8943033" y="540155"/>
            <a:ext cx="2947517" cy="454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He:Ne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13595-E3F4-41A4-B1E6-101BB09D100A}"/>
              </a:ext>
            </a:extLst>
          </p:cNvPr>
          <p:cNvSpPr/>
          <p:nvPr/>
        </p:nvSpPr>
        <p:spPr>
          <a:xfrm>
            <a:off x="8026620" y="791137"/>
            <a:ext cx="914400" cy="182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8924A-6C8B-4D39-8411-5457E74FFEC7}"/>
              </a:ext>
            </a:extLst>
          </p:cNvPr>
          <p:cNvSpPr/>
          <p:nvPr/>
        </p:nvSpPr>
        <p:spPr>
          <a:xfrm>
            <a:off x="8753875" y="504984"/>
            <a:ext cx="106388" cy="62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A4C2B8-FEAF-4ECA-8DEE-A2814139D3BC}"/>
              </a:ext>
            </a:extLst>
          </p:cNvPr>
          <p:cNvSpPr/>
          <p:nvPr/>
        </p:nvSpPr>
        <p:spPr>
          <a:xfrm rot="10800000">
            <a:off x="6640332" y="1565473"/>
            <a:ext cx="2286000" cy="182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6D1313-95AD-42A2-9573-3F4827A68986}"/>
              </a:ext>
            </a:extLst>
          </p:cNvPr>
          <p:cNvSpPr/>
          <p:nvPr/>
        </p:nvSpPr>
        <p:spPr>
          <a:xfrm rot="13338608">
            <a:off x="7886281" y="1167281"/>
            <a:ext cx="1188720" cy="182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D3289-BCF3-476C-AECA-538956526FDE}"/>
              </a:ext>
            </a:extLst>
          </p:cNvPr>
          <p:cNvSpPr/>
          <p:nvPr/>
        </p:nvSpPr>
        <p:spPr>
          <a:xfrm rot="2700000">
            <a:off x="7971739" y="563821"/>
            <a:ext cx="80387" cy="45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EBC10-E772-4F94-BF51-D641E8574E7E}"/>
              </a:ext>
            </a:extLst>
          </p:cNvPr>
          <p:cNvSpPr/>
          <p:nvPr/>
        </p:nvSpPr>
        <p:spPr>
          <a:xfrm rot="2700000">
            <a:off x="8902840" y="1393905"/>
            <a:ext cx="80387" cy="45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A9072A8-4220-482A-96D7-195AE0306FD7}"/>
              </a:ext>
            </a:extLst>
          </p:cNvPr>
          <p:cNvSpPr/>
          <p:nvPr/>
        </p:nvSpPr>
        <p:spPr>
          <a:xfrm rot="16200000">
            <a:off x="6524592" y="1527993"/>
            <a:ext cx="18288" cy="914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F4DBD4E-4C8F-42F8-8DCD-3F65A51AD7C9}"/>
              </a:ext>
            </a:extLst>
          </p:cNvPr>
          <p:cNvSpPr/>
          <p:nvPr/>
        </p:nvSpPr>
        <p:spPr>
          <a:xfrm rot="5400000">
            <a:off x="5910196" y="1116513"/>
            <a:ext cx="18288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11BBFF-1AE5-4557-8CB4-64AB07AF38D7}"/>
              </a:ext>
            </a:extLst>
          </p:cNvPr>
          <p:cNvSpPr/>
          <p:nvPr/>
        </p:nvSpPr>
        <p:spPr>
          <a:xfrm rot="10800000">
            <a:off x="1139347" y="1487228"/>
            <a:ext cx="4297680" cy="1828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B363D-CCE4-4547-8890-A8D60513E561}"/>
              </a:ext>
            </a:extLst>
          </p:cNvPr>
          <p:cNvSpPr/>
          <p:nvPr/>
        </p:nvSpPr>
        <p:spPr>
          <a:xfrm rot="10800000">
            <a:off x="1088547" y="3122988"/>
            <a:ext cx="4480560" cy="1828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03D4EA-C2F4-4084-B759-40F7826892D8}"/>
              </a:ext>
            </a:extLst>
          </p:cNvPr>
          <p:cNvSpPr/>
          <p:nvPr/>
        </p:nvSpPr>
        <p:spPr>
          <a:xfrm rot="5400000">
            <a:off x="345407" y="2259513"/>
            <a:ext cx="1737360" cy="1828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55D0181-E825-4523-AD4D-4C9DFFE8C3D3}"/>
              </a:ext>
            </a:extLst>
          </p:cNvPr>
          <p:cNvSpPr/>
          <p:nvPr/>
        </p:nvSpPr>
        <p:spPr>
          <a:xfrm rot="-9000000">
            <a:off x="5216806" y="3101842"/>
            <a:ext cx="182880" cy="10058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4A187D-2EE1-4312-A665-F6D0638E559E}"/>
              </a:ext>
            </a:extLst>
          </p:cNvPr>
          <p:cNvGrpSpPr/>
          <p:nvPr/>
        </p:nvGrpSpPr>
        <p:grpSpPr>
          <a:xfrm>
            <a:off x="5403658" y="2712720"/>
            <a:ext cx="1784542" cy="1255776"/>
            <a:chOff x="5403658" y="2712720"/>
            <a:chExt cx="1784542" cy="1255776"/>
          </a:xfrm>
        </p:grpSpPr>
        <p:sp>
          <p:nvSpPr>
            <p:cNvPr id="43" name="Flowchart: Manual Input 42">
              <a:extLst>
                <a:ext uri="{FF2B5EF4-FFF2-40B4-BE49-F238E27FC236}">
                  <a16:creationId xmlns:a16="http://schemas.microsoft.com/office/drawing/2014/main" id="{62AAB454-DEF0-4481-AAB4-7DE110B5A241}"/>
                </a:ext>
              </a:extLst>
            </p:cNvPr>
            <p:cNvSpPr/>
            <p:nvPr/>
          </p:nvSpPr>
          <p:spPr>
            <a:xfrm rot="16200000">
              <a:off x="5923280" y="2485321"/>
              <a:ext cx="345440" cy="1384684"/>
            </a:xfrm>
            <a:prstGeom prst="flowChartManualInpu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11E12E-2A2E-42D5-B875-88BBC2A1F22F}"/>
                </a:ext>
              </a:extLst>
            </p:cNvPr>
            <p:cNvSpPr/>
            <p:nvPr/>
          </p:nvSpPr>
          <p:spPr>
            <a:xfrm>
              <a:off x="5803516" y="2712720"/>
              <a:ext cx="1384684" cy="125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9D22B0-EE66-4E20-A4A4-51D417AAA802}"/>
              </a:ext>
            </a:extLst>
          </p:cNvPr>
          <p:cNvGrpSpPr/>
          <p:nvPr/>
        </p:nvGrpSpPr>
        <p:grpSpPr>
          <a:xfrm rot="-3600000">
            <a:off x="4548593" y="4174590"/>
            <a:ext cx="646519" cy="390978"/>
            <a:chOff x="3561080" y="3944802"/>
            <a:chExt cx="1681604" cy="6613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633B9A5-EA77-483C-9B6E-43B7A1D6C7AA}"/>
                </a:ext>
              </a:extLst>
            </p:cNvPr>
            <p:cNvGrpSpPr/>
            <p:nvPr/>
          </p:nvGrpSpPr>
          <p:grpSpPr>
            <a:xfrm>
              <a:off x="3561080" y="3944802"/>
              <a:ext cx="1681604" cy="661300"/>
              <a:chOff x="3561080" y="3944802"/>
              <a:chExt cx="1681604" cy="6613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CFC76C3-B3BB-4E06-8F93-2F5787D71D15}"/>
                  </a:ext>
                </a:extLst>
              </p:cNvPr>
              <p:cNvSpPr/>
              <p:nvPr/>
            </p:nvSpPr>
            <p:spPr>
              <a:xfrm>
                <a:off x="4951859" y="4182298"/>
                <a:ext cx="290825" cy="1743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52B5C0-D549-46CE-813A-EB2DF27CE0AB}"/>
                  </a:ext>
                </a:extLst>
              </p:cNvPr>
              <p:cNvSpPr/>
              <p:nvPr/>
            </p:nvSpPr>
            <p:spPr>
              <a:xfrm>
                <a:off x="3561080" y="3944802"/>
                <a:ext cx="1188720" cy="6613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1A84D0A-CCE8-414D-B85F-A8F6CC3ADB8B}"/>
                  </a:ext>
                </a:extLst>
              </p:cNvPr>
              <p:cNvSpPr/>
              <p:nvPr/>
            </p:nvSpPr>
            <p:spPr>
              <a:xfrm>
                <a:off x="4844096" y="4170909"/>
                <a:ext cx="358901" cy="18542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CE3AC2-6377-44E0-95E8-543106C0766A}"/>
                </a:ext>
              </a:extLst>
            </p:cNvPr>
            <p:cNvSpPr/>
            <p:nvPr/>
          </p:nvSpPr>
          <p:spPr>
            <a:xfrm>
              <a:off x="4749800" y="4130040"/>
              <a:ext cx="81444" cy="2908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C26243-3C9B-4546-95AB-CC2D877B0A82}"/>
              </a:ext>
            </a:extLst>
          </p:cNvPr>
          <p:cNvGrpSpPr/>
          <p:nvPr/>
        </p:nvGrpSpPr>
        <p:grpSpPr>
          <a:xfrm>
            <a:off x="7829089" y="1225364"/>
            <a:ext cx="99124" cy="714985"/>
            <a:chOff x="7632636" y="3808752"/>
            <a:chExt cx="379296" cy="1216213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B42B705-D791-445F-9EF1-3C51BA8788D7}"/>
                </a:ext>
              </a:extLst>
            </p:cNvPr>
            <p:cNvSpPr/>
            <p:nvPr/>
          </p:nvSpPr>
          <p:spPr>
            <a:xfrm>
              <a:off x="7633615" y="4433683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718D092-7393-4E8C-AFEE-4CAAA80BE2F5}"/>
                </a:ext>
              </a:extLst>
            </p:cNvPr>
            <p:cNvSpPr/>
            <p:nvPr/>
          </p:nvSpPr>
          <p:spPr>
            <a:xfrm flipV="1">
              <a:off x="7632636" y="3808752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E508E8-564B-4B71-86E5-E188CDA3AC19}"/>
              </a:ext>
            </a:extLst>
          </p:cNvPr>
          <p:cNvGrpSpPr/>
          <p:nvPr/>
        </p:nvGrpSpPr>
        <p:grpSpPr>
          <a:xfrm>
            <a:off x="2093358" y="1235254"/>
            <a:ext cx="99124" cy="714985"/>
            <a:chOff x="7632636" y="3808752"/>
            <a:chExt cx="379296" cy="121621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1C92828-419E-48DA-AFB4-09838F86B9B6}"/>
                </a:ext>
              </a:extLst>
            </p:cNvPr>
            <p:cNvSpPr/>
            <p:nvPr/>
          </p:nvSpPr>
          <p:spPr>
            <a:xfrm>
              <a:off x="7633615" y="4433683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290798CE-2615-4E3E-B64F-48F694550B46}"/>
                </a:ext>
              </a:extLst>
            </p:cNvPr>
            <p:cNvSpPr/>
            <p:nvPr/>
          </p:nvSpPr>
          <p:spPr>
            <a:xfrm flipV="1">
              <a:off x="7632636" y="3808752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79A15A-8B6C-44A7-89BD-4646325EDEC9}"/>
              </a:ext>
            </a:extLst>
          </p:cNvPr>
          <p:cNvGrpSpPr/>
          <p:nvPr/>
        </p:nvGrpSpPr>
        <p:grpSpPr>
          <a:xfrm>
            <a:off x="2082120" y="2856935"/>
            <a:ext cx="99124" cy="714985"/>
            <a:chOff x="7632636" y="3808752"/>
            <a:chExt cx="379296" cy="1216213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874475EC-46B4-4C4D-939D-14F49E1454F7}"/>
                </a:ext>
              </a:extLst>
            </p:cNvPr>
            <p:cNvSpPr/>
            <p:nvPr/>
          </p:nvSpPr>
          <p:spPr>
            <a:xfrm>
              <a:off x="7633615" y="4433683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E2393B78-19FD-4D11-93D0-A4348877B770}"/>
                </a:ext>
              </a:extLst>
            </p:cNvPr>
            <p:cNvSpPr/>
            <p:nvPr/>
          </p:nvSpPr>
          <p:spPr>
            <a:xfrm flipV="1">
              <a:off x="7632636" y="3808752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10B616E-BAE2-48E8-BE60-97D530B3814F}"/>
              </a:ext>
            </a:extLst>
          </p:cNvPr>
          <p:cNvGrpSpPr/>
          <p:nvPr/>
        </p:nvGrpSpPr>
        <p:grpSpPr>
          <a:xfrm>
            <a:off x="11187207" y="2844414"/>
            <a:ext cx="99124" cy="714985"/>
            <a:chOff x="7632636" y="3808752"/>
            <a:chExt cx="379296" cy="1216213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D1EC33D-A972-4F95-B12F-E0EE832ED8C4}"/>
                </a:ext>
              </a:extLst>
            </p:cNvPr>
            <p:cNvSpPr/>
            <p:nvPr/>
          </p:nvSpPr>
          <p:spPr>
            <a:xfrm>
              <a:off x="7633615" y="4433683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6E4BD37A-675C-42E0-B7F1-7F0FD534D7FC}"/>
                </a:ext>
              </a:extLst>
            </p:cNvPr>
            <p:cNvSpPr/>
            <p:nvPr/>
          </p:nvSpPr>
          <p:spPr>
            <a:xfrm flipV="1">
              <a:off x="7632636" y="3808752"/>
              <a:ext cx="378317" cy="5912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3209BB8-DC31-46F5-965A-6C1999C7F6D6}"/>
              </a:ext>
            </a:extLst>
          </p:cNvPr>
          <p:cNvCxnSpPr>
            <a:cxnSpLocks/>
          </p:cNvCxnSpPr>
          <p:nvPr/>
        </p:nvCxnSpPr>
        <p:spPr>
          <a:xfrm flipH="1" flipV="1">
            <a:off x="1275046" y="1564569"/>
            <a:ext cx="7589520" cy="10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88C4E34-3F91-457F-8D47-60557FA13D06}"/>
              </a:ext>
            </a:extLst>
          </p:cNvPr>
          <p:cNvCxnSpPr/>
          <p:nvPr/>
        </p:nvCxnSpPr>
        <p:spPr>
          <a:xfrm flipH="1" flipV="1">
            <a:off x="1381528" y="3211135"/>
            <a:ext cx="10332720" cy="10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12568F2-4228-41DB-907A-AB67B2BB99B6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19023" y="2489719"/>
            <a:ext cx="1920240" cy="10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A11558B-DB8F-4A68-A8B1-6B8E7E26C022}"/>
              </a:ext>
            </a:extLst>
          </p:cNvPr>
          <p:cNvSpPr/>
          <p:nvPr/>
        </p:nvSpPr>
        <p:spPr>
          <a:xfrm rot="2700000">
            <a:off x="1053912" y="1057127"/>
            <a:ext cx="247154" cy="101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A1EA93-99F0-4649-ACB4-18EBB7C4A295}"/>
              </a:ext>
            </a:extLst>
          </p:cNvPr>
          <p:cNvSpPr/>
          <p:nvPr/>
        </p:nvSpPr>
        <p:spPr>
          <a:xfrm rot="8100000">
            <a:off x="1090509" y="2762850"/>
            <a:ext cx="247154" cy="101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BFD95B-4BB3-4B50-BCF6-DFC263F43A47}"/>
              </a:ext>
            </a:extLst>
          </p:cNvPr>
          <p:cNvSpPr txBox="1"/>
          <p:nvPr/>
        </p:nvSpPr>
        <p:spPr>
          <a:xfrm>
            <a:off x="8576879" y="110486"/>
            <a:ext cx="46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5B29CE-3044-4BB7-A119-F490236889F0}"/>
              </a:ext>
            </a:extLst>
          </p:cNvPr>
          <p:cNvSpPr txBox="1"/>
          <p:nvPr/>
        </p:nvSpPr>
        <p:spPr>
          <a:xfrm>
            <a:off x="7506520" y="455707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63CC0C-7157-447A-A40A-2D07FA5AEC06}"/>
              </a:ext>
            </a:extLst>
          </p:cNvPr>
          <p:cNvSpPr txBox="1"/>
          <p:nvPr/>
        </p:nvSpPr>
        <p:spPr>
          <a:xfrm>
            <a:off x="8941020" y="1592747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E621CE-FF29-40E3-823C-8E329BBF7695}"/>
              </a:ext>
            </a:extLst>
          </p:cNvPr>
          <p:cNvSpPr txBox="1"/>
          <p:nvPr/>
        </p:nvSpPr>
        <p:spPr>
          <a:xfrm>
            <a:off x="621244" y="1113179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794E18-E527-41AB-965A-4E85F740B54F}"/>
              </a:ext>
            </a:extLst>
          </p:cNvPr>
          <p:cNvSpPr txBox="1"/>
          <p:nvPr/>
        </p:nvSpPr>
        <p:spPr>
          <a:xfrm>
            <a:off x="602485" y="3323662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6CD82A-63B2-42F3-A635-04FFA829F867}"/>
              </a:ext>
            </a:extLst>
          </p:cNvPr>
          <p:cNvSpPr txBox="1"/>
          <p:nvPr/>
        </p:nvSpPr>
        <p:spPr>
          <a:xfrm>
            <a:off x="5352762" y="2659251"/>
            <a:ext cx="183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OAP = 101.6 mm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287A44-0588-4C3B-A6A6-55433DC849B0}"/>
              </a:ext>
            </a:extLst>
          </p:cNvPr>
          <p:cNvSpPr txBox="1"/>
          <p:nvPr/>
        </p:nvSpPr>
        <p:spPr>
          <a:xfrm>
            <a:off x="4053840" y="4587858"/>
            <a:ext cx="78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CMOS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CE5E75-252F-4F37-9A8E-C379CB843968}"/>
              </a:ext>
            </a:extLst>
          </p:cNvPr>
          <p:cNvSpPr txBox="1"/>
          <p:nvPr/>
        </p:nvSpPr>
        <p:spPr>
          <a:xfrm>
            <a:off x="1941784" y="1965037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635D08-FD91-48C3-B380-3C78261477A4}"/>
              </a:ext>
            </a:extLst>
          </p:cNvPr>
          <p:cNvSpPr txBox="1"/>
          <p:nvPr/>
        </p:nvSpPr>
        <p:spPr>
          <a:xfrm>
            <a:off x="7740487" y="2016903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7B0D5CA-D915-45B2-BC87-0A04023A2491}"/>
              </a:ext>
            </a:extLst>
          </p:cNvPr>
          <p:cNvSpPr txBox="1"/>
          <p:nvPr/>
        </p:nvSpPr>
        <p:spPr>
          <a:xfrm>
            <a:off x="1975008" y="3623824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C021FF7-1FDA-4585-A436-552DAF317052}"/>
              </a:ext>
            </a:extLst>
          </p:cNvPr>
          <p:cNvSpPr txBox="1"/>
          <p:nvPr/>
        </p:nvSpPr>
        <p:spPr>
          <a:xfrm>
            <a:off x="11031939" y="3559399"/>
            <a:ext cx="5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I4</a:t>
            </a: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80C02E92-804C-4E85-A7C0-9B19A9987D8A}"/>
              </a:ext>
            </a:extLst>
          </p:cNvPr>
          <p:cNvSpPr/>
          <p:nvPr/>
        </p:nvSpPr>
        <p:spPr>
          <a:xfrm rot="15303536">
            <a:off x="4975253" y="2864424"/>
            <a:ext cx="943678" cy="747713"/>
          </a:xfrm>
          <a:prstGeom prst="arc">
            <a:avLst>
              <a:gd name="adj1" fmla="val 13470631"/>
              <a:gd name="adj2" fmla="val 164137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264D6C-5BF2-4B9C-A67A-0AC9BC357489}"/>
              </a:ext>
            </a:extLst>
          </p:cNvPr>
          <p:cNvSpPr txBox="1"/>
          <p:nvPr/>
        </p:nvSpPr>
        <p:spPr>
          <a:xfrm>
            <a:off x="4654274" y="3417539"/>
            <a:ext cx="519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=60°</a:t>
            </a:r>
            <a:endParaRPr lang="en-US" sz="1000" i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D302258-657D-4D4D-A441-211466D85CB2}"/>
              </a:ext>
            </a:extLst>
          </p:cNvPr>
          <p:cNvSpPr txBox="1"/>
          <p:nvPr/>
        </p:nvSpPr>
        <p:spPr>
          <a:xfrm>
            <a:off x="6324496" y="1126486"/>
            <a:ext cx="120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f1=10 mm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471C30-2B36-4CFA-8E85-DA5B04A9A469}"/>
              </a:ext>
            </a:extLst>
          </p:cNvPr>
          <p:cNvSpPr txBox="1"/>
          <p:nvPr/>
        </p:nvSpPr>
        <p:spPr>
          <a:xfrm>
            <a:off x="4921978" y="797431"/>
            <a:ext cx="14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f2=100 mm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A302D1-07B3-4264-A5B4-AC8FC93A9E72}"/>
              </a:ext>
            </a:extLst>
          </p:cNvPr>
          <p:cNvSpPr txBox="1"/>
          <p:nvPr/>
        </p:nvSpPr>
        <p:spPr>
          <a:xfrm>
            <a:off x="134970" y="5197000"/>
            <a:ext cx="82607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/>
              <a:t>optical axis for the beam expander: I1 &amp; I2, by the adjustment of M1 &amp; M2 correspondingly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beam on the 1</a:t>
            </a:r>
            <a:r>
              <a:rPr lang="en-US" sz="1400" baseline="30000" dirty="0"/>
              <a:t>st</a:t>
            </a:r>
            <a:r>
              <a:rPr lang="en-US" sz="1400" dirty="0"/>
              <a:t> lens should be centered and perpendicular to it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distance between the lenses should corresponds to the sum of their focal distances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beam on the 2</a:t>
            </a:r>
            <a:r>
              <a:rPr lang="en-US" sz="1400" baseline="30000" dirty="0"/>
              <a:t>nd</a:t>
            </a:r>
            <a:r>
              <a:rPr lang="en-US" sz="1400" dirty="0"/>
              <a:t> lens should be centered and perpendicular to it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collimation verification right after the 2</a:t>
            </a:r>
            <a:r>
              <a:rPr lang="en-US" sz="1400" baseline="30000" dirty="0"/>
              <a:t>nd</a:t>
            </a:r>
            <a:r>
              <a:rPr lang="en-US" sz="1400" dirty="0"/>
              <a:t> lens and at the far distance, to adjust: z-knob on the 1</a:t>
            </a:r>
            <a:r>
              <a:rPr lang="en-US" sz="1400" baseline="30000" dirty="0"/>
              <a:t>st</a:t>
            </a:r>
            <a:r>
              <a:rPr lang="en-US" sz="1400" dirty="0"/>
              <a:t> lens mount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optical axis for the input beam in OAP: I3 &amp; I4, by the adjustment of M3 &amp; M4 correspondingly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OAP positioning on the optical axis, beam on it should be centered</a:t>
            </a:r>
          </a:p>
        </p:txBody>
      </p:sp>
      <p:sp>
        <p:nvSpPr>
          <p:cNvPr id="93" name="Chord 92">
            <a:extLst>
              <a:ext uri="{FF2B5EF4-FFF2-40B4-BE49-F238E27FC236}">
                <a16:creationId xmlns:a16="http://schemas.microsoft.com/office/drawing/2014/main" id="{91ACF813-B595-4DBF-8422-46C092289869}"/>
              </a:ext>
            </a:extLst>
          </p:cNvPr>
          <p:cNvSpPr/>
          <p:nvPr/>
        </p:nvSpPr>
        <p:spPr>
          <a:xfrm rot="1049349">
            <a:off x="5359483" y="1285111"/>
            <a:ext cx="517982" cy="531933"/>
          </a:xfrm>
          <a:prstGeom prst="chord">
            <a:avLst>
              <a:gd name="adj1" fmla="val 3890067"/>
              <a:gd name="adj2" fmla="val 15550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hord 93">
            <a:extLst>
              <a:ext uri="{FF2B5EF4-FFF2-40B4-BE49-F238E27FC236}">
                <a16:creationId xmlns:a16="http://schemas.microsoft.com/office/drawing/2014/main" id="{894E6789-F879-4DF0-91D4-2B49F4627D42}"/>
              </a:ext>
            </a:extLst>
          </p:cNvPr>
          <p:cNvSpPr/>
          <p:nvPr/>
        </p:nvSpPr>
        <p:spPr>
          <a:xfrm rot="20550651" flipH="1">
            <a:off x="6463696" y="1448626"/>
            <a:ext cx="309393" cy="276935"/>
          </a:xfrm>
          <a:prstGeom prst="chord">
            <a:avLst>
              <a:gd name="adj1" fmla="val 3890067"/>
              <a:gd name="adj2" fmla="val 15550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075A1AD-D448-465E-A307-21CBEAD69160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2/7</a:t>
            </a:r>
          </a:p>
        </p:txBody>
      </p:sp>
    </p:spTree>
    <p:extLst>
      <p:ext uri="{BB962C8B-B14F-4D97-AF65-F5344CB8AC3E}">
        <p14:creationId xmlns:p14="http://schemas.microsoft.com/office/powerpoint/2010/main" val="225333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16A684B3-D106-4BC1-915A-775A75674217}"/>
              </a:ext>
            </a:extLst>
          </p:cNvPr>
          <p:cNvSpPr txBox="1"/>
          <p:nvPr/>
        </p:nvSpPr>
        <p:spPr>
          <a:xfrm>
            <a:off x="167640" y="206692"/>
            <a:ext cx="432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PARABOLA  OUTPUT ANGLE OPTIMIZATION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61D1EAA-587D-473E-8370-71A956CD62E2}"/>
              </a:ext>
            </a:extLst>
          </p:cNvPr>
          <p:cNvSpPr txBox="1"/>
          <p:nvPr/>
        </p:nvSpPr>
        <p:spPr>
          <a:xfrm>
            <a:off x="167640" y="940802"/>
            <a:ext cx="6916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approximation: z-scan with screen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introducing camera with a 4.5 </a:t>
            </a:r>
            <a:r>
              <a:rPr lang="en-US" sz="1400" i="1" dirty="0"/>
              <a:t>mm</a:t>
            </a:r>
            <a:r>
              <a:rPr lang="en-US" sz="1400" dirty="0"/>
              <a:t> lens, its focus should be in the focus of OAP  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after getting the image on the camera optimization of the focal spot: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“yaw” + 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“pitch” + V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z-scan by CCD mount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max intensity optimization looking on the histogram</a:t>
            </a:r>
          </a:p>
          <a:p>
            <a:pPr marL="171450" indent="-171450">
              <a:buFontTx/>
              <a:buChar char="-"/>
            </a:pPr>
            <a:endParaRPr lang="en-US" sz="1400" dirty="0"/>
          </a:p>
          <a:p>
            <a:pPr marL="171450" indent="-171450">
              <a:buFontTx/>
              <a:buChar char="-"/>
            </a:pPr>
            <a:endParaRPr lang="en-US" sz="1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3B7C67F-22CB-478D-A419-D76605FDC3D5}"/>
              </a:ext>
            </a:extLst>
          </p:cNvPr>
          <p:cNvGrpSpPr/>
          <p:nvPr/>
        </p:nvGrpSpPr>
        <p:grpSpPr>
          <a:xfrm>
            <a:off x="6857999" y="206693"/>
            <a:ext cx="5069343" cy="2475168"/>
            <a:chOff x="2328295" y="206692"/>
            <a:chExt cx="9599048" cy="572398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FFFEE7-CA38-429E-A733-6796E17EC913}"/>
                </a:ext>
              </a:extLst>
            </p:cNvPr>
            <p:cNvSpPr txBox="1"/>
            <p:nvPr/>
          </p:nvSpPr>
          <p:spPr>
            <a:xfrm>
              <a:off x="9043090" y="5343478"/>
              <a:ext cx="1087120" cy="58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5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</a:t>
              </a:r>
              <a:r>
                <a:rPr lang="en-US" sz="105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&gt;60°</a:t>
              </a:r>
              <a:endParaRPr lang="en-US" sz="1050" i="1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2D9F45C-3588-40B4-82E9-0EC2A8F2ECF4}"/>
                </a:ext>
              </a:extLst>
            </p:cNvPr>
            <p:cNvGrpSpPr/>
            <p:nvPr/>
          </p:nvGrpSpPr>
          <p:grpSpPr>
            <a:xfrm>
              <a:off x="2328295" y="206692"/>
              <a:ext cx="9599048" cy="4906912"/>
              <a:chOff x="965119" y="443206"/>
              <a:chExt cx="9599048" cy="490691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501355-5472-4728-B43F-7E3CD402DC92}"/>
                  </a:ext>
                </a:extLst>
              </p:cNvPr>
              <p:cNvSpPr/>
              <p:nvPr/>
            </p:nvSpPr>
            <p:spPr>
              <a:xfrm rot="10800000">
                <a:off x="1393686" y="1592074"/>
                <a:ext cx="6736267" cy="36012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B9EA7C4B-2EEE-43AB-9781-58AE6DC72260}"/>
                  </a:ext>
                </a:extLst>
              </p:cNvPr>
              <p:cNvSpPr/>
              <p:nvPr/>
            </p:nvSpPr>
            <p:spPr>
              <a:xfrm rot="12600000">
                <a:off x="7600288" y="1550433"/>
                <a:ext cx="274950" cy="198069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3B03C-BA19-499B-9443-6F1A790AB05B}"/>
                  </a:ext>
                </a:extLst>
              </p:cNvPr>
              <p:cNvSpPr txBox="1"/>
              <p:nvPr/>
            </p:nvSpPr>
            <p:spPr>
              <a:xfrm>
                <a:off x="7481144" y="890532"/>
                <a:ext cx="959467" cy="58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OAP</a:t>
                </a: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25F4F2D4-83D8-40BB-96E8-95227916CB66}"/>
                  </a:ext>
                </a:extLst>
              </p:cNvPr>
              <p:cNvSpPr/>
              <p:nvPr/>
            </p:nvSpPr>
            <p:spPr>
              <a:xfrm rot="11007452">
                <a:off x="7889047" y="1678716"/>
                <a:ext cx="274950" cy="1980696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8FBFAAEF-238A-4443-916B-B25805D17C1C}"/>
                  </a:ext>
                </a:extLst>
              </p:cNvPr>
              <p:cNvSpPr/>
              <p:nvPr/>
            </p:nvSpPr>
            <p:spPr>
              <a:xfrm rot="14811873">
                <a:off x="7208740" y="1384769"/>
                <a:ext cx="360126" cy="1512223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6068BE4-6D4F-4991-97B6-0021C0DB5BC3}"/>
                  </a:ext>
                </a:extLst>
              </p:cNvPr>
              <p:cNvGrpSpPr/>
              <p:nvPr/>
            </p:nvGrpSpPr>
            <p:grpSpPr>
              <a:xfrm>
                <a:off x="7881210" y="784176"/>
                <a:ext cx="2682957" cy="2472868"/>
                <a:chOff x="5403658" y="2712720"/>
                <a:chExt cx="1784542" cy="1255776"/>
              </a:xfrm>
            </p:grpSpPr>
            <p:sp>
              <p:nvSpPr>
                <p:cNvPr id="19" name="Flowchart: Manual Input 18">
                  <a:extLst>
                    <a:ext uri="{FF2B5EF4-FFF2-40B4-BE49-F238E27FC236}">
                      <a16:creationId xmlns:a16="http://schemas.microsoft.com/office/drawing/2014/main" id="{B9D2DEA4-FF38-4464-86D2-C1D41A9E5F79}"/>
                    </a:ext>
                  </a:extLst>
                </p:cNvPr>
                <p:cNvSpPr/>
                <p:nvPr/>
              </p:nvSpPr>
              <p:spPr>
                <a:xfrm rot="16200000">
                  <a:off x="5923280" y="2485321"/>
                  <a:ext cx="345440" cy="1384684"/>
                </a:xfrm>
                <a:prstGeom prst="flowChartManualInpu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E13BD65-299A-41E4-AC29-1CB7B0FB6A6E}"/>
                    </a:ext>
                  </a:extLst>
                </p:cNvPr>
                <p:cNvSpPr/>
                <p:nvPr/>
              </p:nvSpPr>
              <p:spPr>
                <a:xfrm>
                  <a:off x="5803516" y="2712720"/>
                  <a:ext cx="1384684" cy="12557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BE111AD-2CBB-4806-8656-34A190CF97AB}"/>
                  </a:ext>
                </a:extLst>
              </p:cNvPr>
              <p:cNvGrpSpPr/>
              <p:nvPr/>
            </p:nvGrpSpPr>
            <p:grpSpPr>
              <a:xfrm rot="5400000">
                <a:off x="7315705" y="4087452"/>
                <a:ext cx="1527350" cy="957413"/>
                <a:chOff x="5127158" y="2044403"/>
                <a:chExt cx="1527350" cy="957413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01F09F7-4267-4795-81EC-410F1C6C6E4D}"/>
                    </a:ext>
                  </a:extLst>
                </p:cNvPr>
                <p:cNvSpPr/>
                <p:nvPr/>
              </p:nvSpPr>
              <p:spPr>
                <a:xfrm>
                  <a:off x="6485952" y="2151549"/>
                  <a:ext cx="68736" cy="71233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A100097-7719-4C7D-8E44-6271A04B8819}"/>
                    </a:ext>
                  </a:extLst>
                </p:cNvPr>
                <p:cNvSpPr/>
                <p:nvPr/>
              </p:nvSpPr>
              <p:spPr>
                <a:xfrm rot="5400000">
                  <a:off x="5535192" y="2222978"/>
                  <a:ext cx="90030" cy="54385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2F773D40-1305-4FC5-B8FC-A0567C2D1466}"/>
                    </a:ext>
                  </a:extLst>
                </p:cNvPr>
                <p:cNvSpPr/>
                <p:nvPr/>
              </p:nvSpPr>
              <p:spPr>
                <a:xfrm>
                  <a:off x="6101473" y="2412903"/>
                  <a:ext cx="147279" cy="1752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B1FEA03-12F4-4EDF-91AA-8EF719EA3DE1}"/>
                    </a:ext>
                  </a:extLst>
                </p:cNvPr>
                <p:cNvSpPr/>
                <p:nvPr/>
              </p:nvSpPr>
              <p:spPr>
                <a:xfrm>
                  <a:off x="5127158" y="2044403"/>
                  <a:ext cx="1527350" cy="9574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3454D1F-4F87-4615-A247-E35B30FE797D}"/>
                  </a:ext>
                </a:extLst>
              </p:cNvPr>
              <p:cNvGrpSpPr/>
              <p:nvPr/>
            </p:nvGrpSpPr>
            <p:grpSpPr>
              <a:xfrm rot="3963040">
                <a:off x="5440143" y="1975873"/>
                <a:ext cx="957413" cy="1527350"/>
                <a:chOff x="7515559" y="3781541"/>
                <a:chExt cx="957413" cy="152735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2EABB69-7ADF-4822-A1CF-2A8A26BF3B3F}"/>
                    </a:ext>
                  </a:extLst>
                </p:cNvPr>
                <p:cNvSpPr/>
                <p:nvPr/>
              </p:nvSpPr>
              <p:spPr>
                <a:xfrm rot="5400000">
                  <a:off x="7946561" y="3652517"/>
                  <a:ext cx="90030" cy="54385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EC99217-911D-4D22-BCDC-23F03630429F}"/>
                    </a:ext>
                  </a:extLst>
                </p:cNvPr>
                <p:cNvSpPr/>
                <p:nvPr/>
              </p:nvSpPr>
              <p:spPr>
                <a:xfrm>
                  <a:off x="7920783" y="4512991"/>
                  <a:ext cx="68736" cy="71233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CECAB49-DBA6-4D3B-A38D-87613BA3351A}"/>
                    </a:ext>
                  </a:extLst>
                </p:cNvPr>
                <p:cNvSpPr/>
                <p:nvPr/>
              </p:nvSpPr>
              <p:spPr>
                <a:xfrm>
                  <a:off x="7920783" y="4176726"/>
                  <a:ext cx="147279" cy="1752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784B839-305B-4624-87EA-C30BED9CCA3E}"/>
                    </a:ext>
                  </a:extLst>
                </p:cNvPr>
                <p:cNvSpPr/>
                <p:nvPr/>
              </p:nvSpPr>
              <p:spPr>
                <a:xfrm rot="5400000">
                  <a:off x="7230591" y="4066509"/>
                  <a:ext cx="1527350" cy="9574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ED9B7BD-306B-4470-9004-841C474DD826}"/>
                  </a:ext>
                </a:extLst>
              </p:cNvPr>
              <p:cNvGrpSpPr/>
              <p:nvPr/>
            </p:nvGrpSpPr>
            <p:grpSpPr>
              <a:xfrm>
                <a:off x="6313638" y="3328038"/>
                <a:ext cx="957413" cy="1527350"/>
                <a:chOff x="6278532" y="3288310"/>
                <a:chExt cx="957413" cy="1527350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F81E7B4-EB34-46D1-B300-6C5AE7389E8E}"/>
                    </a:ext>
                  </a:extLst>
                </p:cNvPr>
                <p:cNvSpPr/>
                <p:nvPr/>
              </p:nvSpPr>
              <p:spPr>
                <a:xfrm>
                  <a:off x="6801173" y="3467233"/>
                  <a:ext cx="338900" cy="3601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7CCDD93-181E-4E24-AF2D-EE4F23B5B714}"/>
                    </a:ext>
                  </a:extLst>
                </p:cNvPr>
                <p:cNvSpPr/>
                <p:nvPr/>
              </p:nvSpPr>
              <p:spPr>
                <a:xfrm>
                  <a:off x="6351701" y="4286828"/>
                  <a:ext cx="338900" cy="3601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DD28F3D-C349-4D0D-8ED2-424612C98D3D}"/>
                    </a:ext>
                  </a:extLst>
                </p:cNvPr>
                <p:cNvSpPr/>
                <p:nvPr/>
              </p:nvSpPr>
              <p:spPr>
                <a:xfrm>
                  <a:off x="6686560" y="3975581"/>
                  <a:ext cx="147279" cy="17524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5F2F6BB-86E4-4316-886A-FF658462C679}"/>
                    </a:ext>
                  </a:extLst>
                </p:cNvPr>
                <p:cNvSpPr/>
                <p:nvPr/>
              </p:nvSpPr>
              <p:spPr>
                <a:xfrm rot="-3600000">
                  <a:off x="5993564" y="3573278"/>
                  <a:ext cx="1527350" cy="9574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7937692-9759-4E7D-9284-2B7B3114C8BA}"/>
                  </a:ext>
                </a:extLst>
              </p:cNvPr>
              <p:cNvSpPr txBox="1"/>
              <p:nvPr/>
            </p:nvSpPr>
            <p:spPr>
              <a:xfrm>
                <a:off x="965119" y="1432995"/>
                <a:ext cx="726755" cy="58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FF0000"/>
                    </a:solidFill>
                  </a:rPr>
                  <a:t>…</a:t>
                </a:r>
              </a:p>
            </p:txBody>
          </p:sp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id="{11A276D7-CAC3-49B4-9FB8-C14450A650E9}"/>
                  </a:ext>
                </a:extLst>
              </p:cNvPr>
              <p:cNvSpPr/>
              <p:nvPr/>
            </p:nvSpPr>
            <p:spPr>
              <a:xfrm rot="2403173">
                <a:off x="7804706" y="1092736"/>
                <a:ext cx="943678" cy="747714"/>
              </a:xfrm>
              <a:prstGeom prst="arc">
                <a:avLst>
                  <a:gd name="adj1" fmla="val 13470631"/>
                  <a:gd name="adj2" fmla="val 21420070"/>
                </a:avLst>
              </a:prstGeom>
              <a:ln w="38100">
                <a:solidFill>
                  <a:schemeClr val="tx1"/>
                </a:solidFill>
                <a:headEnd type="stealt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EDF4E84-CCB1-402A-9624-2396A275C67B}"/>
                  </a:ext>
                </a:extLst>
              </p:cNvPr>
              <p:cNvSpPr txBox="1"/>
              <p:nvPr/>
            </p:nvSpPr>
            <p:spPr>
              <a:xfrm>
                <a:off x="5493206" y="4762921"/>
                <a:ext cx="1087120" cy="58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5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 sz="105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~60°</a:t>
                </a:r>
                <a:endParaRPr lang="en-US" sz="1050" i="1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747D3D-20D5-44C1-8E5F-56BFCD61FEEA}"/>
                  </a:ext>
                </a:extLst>
              </p:cNvPr>
              <p:cNvSpPr txBox="1"/>
              <p:nvPr/>
            </p:nvSpPr>
            <p:spPr>
              <a:xfrm>
                <a:off x="4061086" y="2811234"/>
                <a:ext cx="1087120" cy="58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5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 sz="105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&lt;60°</a:t>
                </a:r>
                <a:endParaRPr lang="en-US" sz="1050" i="1" dirty="0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60E785A-5DF1-4BEE-89DB-1D3EDF6AAC02}"/>
                  </a:ext>
                </a:extLst>
              </p:cNvPr>
              <p:cNvGrpSpPr/>
              <p:nvPr/>
            </p:nvGrpSpPr>
            <p:grpSpPr>
              <a:xfrm>
                <a:off x="8891204" y="443206"/>
                <a:ext cx="1501679" cy="1979575"/>
                <a:chOff x="9963003" y="238737"/>
                <a:chExt cx="2069143" cy="2791215"/>
              </a:xfrm>
            </p:grpSpPr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8A882EB8-11FE-4CED-9559-140AA634D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164985" y="238737"/>
                  <a:ext cx="1867161" cy="2791215"/>
                </a:xfrm>
                <a:prstGeom prst="rect">
                  <a:avLst/>
                </a:prstGeom>
              </p:spPr>
            </p:pic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5DEFE3-D65D-4AA0-9F34-EAD4BA597794}"/>
                    </a:ext>
                  </a:extLst>
                </p:cNvPr>
                <p:cNvSpPr/>
                <p:nvPr/>
              </p:nvSpPr>
              <p:spPr>
                <a:xfrm>
                  <a:off x="9963003" y="238737"/>
                  <a:ext cx="1278846" cy="6802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D49B61EA-B75D-40BB-82F6-C48D80FA5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7" y="3535698"/>
            <a:ext cx="5304466" cy="28511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02682B06-0437-40B5-A230-9C48A0E0AB77}"/>
              </a:ext>
            </a:extLst>
          </p:cNvPr>
          <p:cNvGrpSpPr/>
          <p:nvPr/>
        </p:nvGrpSpPr>
        <p:grpSpPr>
          <a:xfrm>
            <a:off x="8008535" y="3429000"/>
            <a:ext cx="3470531" cy="2957850"/>
            <a:chOff x="7411818" y="3360921"/>
            <a:chExt cx="3664436" cy="313194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D97B1CB-23E6-45CA-B899-4BC0D6512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1818" y="3360921"/>
              <a:ext cx="3632017" cy="313194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5C26EB-532F-4969-944D-48939A3438CC}"/>
                </a:ext>
              </a:extLst>
            </p:cNvPr>
            <p:cNvSpPr txBox="1"/>
            <p:nvPr/>
          </p:nvSpPr>
          <p:spPr>
            <a:xfrm>
              <a:off x="7498080" y="5201920"/>
              <a:ext cx="922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Yaw left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4E371D2-20F6-4D5F-995C-AAF9491B0BD3}"/>
                </a:ext>
              </a:extLst>
            </p:cNvPr>
            <p:cNvSpPr txBox="1"/>
            <p:nvPr/>
          </p:nvSpPr>
          <p:spPr>
            <a:xfrm>
              <a:off x="10028788" y="4221823"/>
              <a:ext cx="1047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Yaw right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E096A2D-EFEB-4E74-86F3-B111D71580BA}"/>
                </a:ext>
              </a:extLst>
            </p:cNvPr>
            <p:cNvSpPr txBox="1"/>
            <p:nvPr/>
          </p:nvSpPr>
          <p:spPr>
            <a:xfrm>
              <a:off x="8019768" y="3476022"/>
              <a:ext cx="946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Pitch up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88C3183-5E91-4D26-AFDB-C366142194F1}"/>
                </a:ext>
              </a:extLst>
            </p:cNvPr>
            <p:cNvSpPr txBox="1"/>
            <p:nvPr/>
          </p:nvSpPr>
          <p:spPr>
            <a:xfrm>
              <a:off x="9481645" y="6021766"/>
              <a:ext cx="123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Pitch down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043B638-21DA-4169-ADFC-FE68517B9FAD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3/7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200304-BDBA-49D5-988F-861D7F42943D}"/>
              </a:ext>
            </a:extLst>
          </p:cNvPr>
          <p:cNvGrpSpPr/>
          <p:nvPr/>
        </p:nvGrpSpPr>
        <p:grpSpPr>
          <a:xfrm>
            <a:off x="4649524" y="1588241"/>
            <a:ext cx="3377072" cy="1832047"/>
            <a:chOff x="4898323" y="1599465"/>
            <a:chExt cx="3377072" cy="183204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D3593F6-8A7E-4F33-8EBE-08B6A1CF6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4" t="19326" r="15510" b="17601"/>
            <a:stretch/>
          </p:blipFill>
          <p:spPr>
            <a:xfrm>
              <a:off x="6903436" y="1889576"/>
              <a:ext cx="1371959" cy="130176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E9CAB5-4DB4-41FC-B2BF-CF5F46D34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323" y="1904020"/>
              <a:ext cx="1735686" cy="13017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4EBA99-B480-450C-B8DB-E60067BD911D}"/>
                </a:ext>
              </a:extLst>
            </p:cNvPr>
            <p:cNvSpPr txBox="1"/>
            <p:nvPr/>
          </p:nvSpPr>
          <p:spPr>
            <a:xfrm>
              <a:off x="5211899" y="3216068"/>
              <a:ext cx="10502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Camera has an angle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F2C111-352E-4FE3-9218-0AC3C022B330}"/>
                </a:ext>
              </a:extLst>
            </p:cNvPr>
            <p:cNvSpPr txBox="1"/>
            <p:nvPr/>
          </p:nvSpPr>
          <p:spPr>
            <a:xfrm>
              <a:off x="7049902" y="3197821"/>
              <a:ext cx="10550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Camera has no angle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5D9BBB-9A82-4CF9-931B-81EA2E098B8B}"/>
                </a:ext>
              </a:extLst>
            </p:cNvPr>
            <p:cNvSpPr txBox="1"/>
            <p:nvPr/>
          </p:nvSpPr>
          <p:spPr>
            <a:xfrm>
              <a:off x="6545090" y="1599465"/>
              <a:ext cx="4523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Z-scan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59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912B4A-68D8-4A0E-9A64-553086266EAA}"/>
              </a:ext>
            </a:extLst>
          </p:cNvPr>
          <p:cNvSpPr txBox="1"/>
          <p:nvPr/>
        </p:nvSpPr>
        <p:spPr>
          <a:xfrm>
            <a:off x="167640" y="206692"/>
            <a:ext cx="202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OBTAINED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09F7-0935-45A6-9FD0-3507EC1DC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06"/>
            <a:ext cx="12192000" cy="33866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9C51AD-C521-4FFA-8DB5-75EF8D961821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4/7</a:t>
            </a:r>
          </a:p>
        </p:txBody>
      </p:sp>
    </p:spTree>
    <p:extLst>
      <p:ext uri="{BB962C8B-B14F-4D97-AF65-F5344CB8AC3E}">
        <p14:creationId xmlns:p14="http://schemas.microsoft.com/office/powerpoint/2010/main" val="394475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A7E2D-6A79-4C13-A648-39C41B0F1EBD}"/>
                  </a:ext>
                </a:extLst>
              </p:cNvPr>
              <p:cNvSpPr txBox="1"/>
              <p:nvPr/>
            </p:nvSpPr>
            <p:spPr>
              <a:xfrm>
                <a:off x="4590595" y="5551265"/>
                <a:ext cx="7877344" cy="65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𝑝𝑖𝑥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×0.3189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=7.0158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A7E2D-6A79-4C13-A648-39C41B0F1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595" y="5551265"/>
                <a:ext cx="7877344" cy="658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48EC4C-B6E4-4A3F-866C-9ED84EA18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0"/>
          <a:stretch/>
        </p:blipFill>
        <p:spPr>
          <a:xfrm>
            <a:off x="7601395" y="2726742"/>
            <a:ext cx="2944175" cy="2305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C8AE4-D08A-4BB2-B38E-8EF29F50A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32320" r="1675" b="28993"/>
          <a:stretch/>
        </p:blipFill>
        <p:spPr>
          <a:xfrm>
            <a:off x="0" y="648413"/>
            <a:ext cx="11595798" cy="233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B8C8C-71B5-4CF2-A762-98E764572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3" y="3220656"/>
            <a:ext cx="5550716" cy="3469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84624-D88F-446B-88B7-6523A7FAC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268"/>
          <a:stretch/>
        </p:blipFill>
        <p:spPr>
          <a:xfrm>
            <a:off x="5940989" y="3258423"/>
            <a:ext cx="1517316" cy="2305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51197A-627A-4D23-A35C-D446EFAC868E}"/>
              </a:ext>
            </a:extLst>
          </p:cNvPr>
          <p:cNvSpPr txBox="1"/>
          <p:nvPr/>
        </p:nvSpPr>
        <p:spPr>
          <a:xfrm>
            <a:off x="167640" y="206692"/>
            <a:ext cx="146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CALIBRATION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A625C-D0AC-4DC7-A514-F8D092AC47B5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5/7</a:t>
            </a:r>
          </a:p>
        </p:txBody>
      </p:sp>
    </p:spTree>
    <p:extLst>
      <p:ext uri="{BB962C8B-B14F-4D97-AF65-F5344CB8AC3E}">
        <p14:creationId xmlns:p14="http://schemas.microsoft.com/office/powerpoint/2010/main" val="229310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FD0887-6FB7-4DBF-9434-2BB50676FF54}"/>
              </a:ext>
            </a:extLst>
          </p:cNvPr>
          <p:cNvSpPr txBox="1"/>
          <p:nvPr/>
        </p:nvSpPr>
        <p:spPr>
          <a:xfrm>
            <a:off x="167640" y="206692"/>
            <a:ext cx="610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THEORETICAL ESTIMATION OF THE BEAM DIAMETER AT FOCUS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EAC37A-EAE6-4C92-AB01-74A920CC1C6D}"/>
                  </a:ext>
                </a:extLst>
              </p:cNvPr>
              <p:cNvSpPr txBox="1"/>
              <p:nvPr/>
            </p:nvSpPr>
            <p:spPr>
              <a:xfrm>
                <a:off x="-1372371" y="975827"/>
                <a:ext cx="5642981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EAC37A-EAE6-4C92-AB01-74A920CC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2371" y="975827"/>
                <a:ext cx="5642981" cy="6366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934F85-81E5-42A7-BE9C-1EF251F2BAE9}"/>
                  </a:ext>
                </a:extLst>
              </p:cNvPr>
              <p:cNvSpPr txBox="1"/>
              <p:nvPr/>
            </p:nvSpPr>
            <p:spPr>
              <a:xfrm>
                <a:off x="683408" y="3137456"/>
                <a:ext cx="3077381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934F85-81E5-42A7-BE9C-1EF251F2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8" y="3137456"/>
                <a:ext cx="3077381" cy="575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9BD9F1-1627-49E9-A564-FC3D55F238D0}"/>
                  </a:ext>
                </a:extLst>
              </p:cNvPr>
              <p:cNvSpPr txBox="1"/>
              <p:nvPr/>
            </p:nvSpPr>
            <p:spPr>
              <a:xfrm>
                <a:off x="683408" y="2103257"/>
                <a:ext cx="14918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=101.6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9BD9F1-1627-49E9-A564-FC3D55F23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8" y="2103257"/>
                <a:ext cx="1491883" cy="830997"/>
              </a:xfrm>
              <a:prstGeom prst="rect">
                <a:avLst/>
              </a:prstGeom>
              <a:blipFill>
                <a:blip r:embed="rId4"/>
                <a:stretch>
                  <a:fillRect l="-5306" r="-2041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000C8B2-FCB4-4ED0-B778-0EF830268E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r="24537" b="40253"/>
          <a:stretch/>
        </p:blipFill>
        <p:spPr>
          <a:xfrm>
            <a:off x="7414756" y="1294151"/>
            <a:ext cx="4093836" cy="4097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57C41D-092F-48D3-82EE-DD5D68DE0F75}"/>
                  </a:ext>
                </a:extLst>
              </p:cNvPr>
              <p:cNvSpPr txBox="1"/>
              <p:nvPr/>
            </p:nvSpPr>
            <p:spPr>
              <a:xfrm>
                <a:off x="683407" y="4043735"/>
                <a:ext cx="138012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57C41D-092F-48D3-82EE-DD5D68DE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7" y="4043735"/>
                <a:ext cx="1380121" cy="830997"/>
              </a:xfrm>
              <a:prstGeom prst="rect">
                <a:avLst/>
              </a:prstGeom>
              <a:blipFill>
                <a:blip r:embed="rId6"/>
                <a:stretch>
                  <a:fillRect l="-5727" r="-1762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16AF7C4-3D84-4661-971D-0FBF66AE5444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6/7</a:t>
            </a:r>
          </a:p>
        </p:txBody>
      </p:sp>
    </p:spTree>
    <p:extLst>
      <p:ext uri="{BB962C8B-B14F-4D97-AF65-F5344CB8AC3E}">
        <p14:creationId xmlns:p14="http://schemas.microsoft.com/office/powerpoint/2010/main" val="349563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A88547-B30C-4361-A974-87EE5CE0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2" y="3716152"/>
            <a:ext cx="2691188" cy="2662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A811C-07D9-4933-A692-5E3A98589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8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7D07F-E5E2-4683-B6CD-91AC055FE891}"/>
                  </a:ext>
                </a:extLst>
              </p:cNvPr>
              <p:cNvSpPr txBox="1"/>
              <p:nvPr/>
            </p:nvSpPr>
            <p:spPr>
              <a:xfrm>
                <a:off x="4093224" y="3343439"/>
                <a:ext cx="4745978" cy="613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𝑝𝑖𝑥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×3.45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=1255.8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F7D07F-E5E2-4683-B6CD-91AC055FE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24" y="3343439"/>
                <a:ext cx="4745978" cy="613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8A7C46-CB8E-47F7-AFC5-C80D469A72D9}"/>
                  </a:ext>
                </a:extLst>
              </p:cNvPr>
              <p:cNvSpPr txBox="1"/>
              <p:nvPr/>
            </p:nvSpPr>
            <p:spPr>
              <a:xfrm>
                <a:off x="4093224" y="4130417"/>
                <a:ext cx="5363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=1255.8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×10=12558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=12.558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8A7C46-CB8E-47F7-AFC5-C80D469A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24" y="4130417"/>
                <a:ext cx="5363391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2B61E-F9BB-4465-8D52-76B655992399}"/>
                  </a:ext>
                </a:extLst>
              </p:cNvPr>
              <p:cNvSpPr txBox="1"/>
              <p:nvPr/>
            </p:nvSpPr>
            <p:spPr>
              <a:xfrm>
                <a:off x="3525723" y="4723360"/>
                <a:ext cx="7877344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×101.6×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12.558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=6.520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2B61E-F9BB-4465-8D52-76B65599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723" y="4723360"/>
                <a:ext cx="7877344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5C1003-808E-48CC-921D-5353FFA8B6C7}"/>
                  </a:ext>
                </a:extLst>
              </p:cNvPr>
              <p:cNvSpPr txBox="1"/>
              <p:nvPr/>
            </p:nvSpPr>
            <p:spPr>
              <a:xfrm>
                <a:off x="9883505" y="6351333"/>
                <a:ext cx="1025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5C1003-808E-48CC-921D-5353FFA8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505" y="6351333"/>
                <a:ext cx="1025922" cy="276999"/>
              </a:xfrm>
              <a:prstGeom prst="rect">
                <a:avLst/>
              </a:prstGeom>
              <a:blipFill>
                <a:blip r:embed="rId7"/>
                <a:stretch>
                  <a:fillRect l="-3550" r="-591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4793B1-6B71-4F68-A0D4-07189718BB3D}"/>
                  </a:ext>
                </a:extLst>
              </p:cNvPr>
              <p:cNvSpPr txBox="1"/>
              <p:nvPr/>
            </p:nvSpPr>
            <p:spPr>
              <a:xfrm>
                <a:off x="5944833" y="5555724"/>
                <a:ext cx="7877344" cy="56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7.0158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4793B1-6B71-4F68-A0D4-07189718B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833" y="5555724"/>
                <a:ext cx="7877344" cy="561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E1C761D-B540-4EE8-9ACA-B2E8D9D54372}"/>
              </a:ext>
            </a:extLst>
          </p:cNvPr>
          <p:cNvSpPr txBox="1"/>
          <p:nvPr/>
        </p:nvSpPr>
        <p:spPr>
          <a:xfrm>
            <a:off x="11864666" y="6642556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7/7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4B0A0-0D56-4F03-9964-B8D9BF57F596}"/>
              </a:ext>
            </a:extLst>
          </p:cNvPr>
          <p:cNvSpPr txBox="1"/>
          <p:nvPr/>
        </p:nvSpPr>
        <p:spPr>
          <a:xfrm>
            <a:off x="592850" y="6443666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9"/>
              </a:rPr>
              <a:t>https://tinyurl.com/yzabmnrh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263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348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Saidbek Norbaev</dc:creator>
  <cp:lastModifiedBy>Saidbek Norbaev</cp:lastModifiedBy>
  <cp:revision>41</cp:revision>
  <dcterms:created xsi:type="dcterms:W3CDTF">2025-07-15T13:55:11Z</dcterms:created>
  <dcterms:modified xsi:type="dcterms:W3CDTF">2025-07-29T16:47:32Z</dcterms:modified>
</cp:coreProperties>
</file>