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30"/>
  </p:notesMasterIdLst>
  <p:sldIdLst>
    <p:sldId id="256" r:id="rId5"/>
    <p:sldId id="257" r:id="rId6"/>
    <p:sldId id="259" r:id="rId7"/>
    <p:sldId id="263" r:id="rId8"/>
    <p:sldId id="260" r:id="rId9"/>
    <p:sldId id="265" r:id="rId10"/>
    <p:sldId id="294" r:id="rId11"/>
    <p:sldId id="267" r:id="rId12"/>
    <p:sldId id="269" r:id="rId13"/>
    <p:sldId id="295" r:id="rId14"/>
    <p:sldId id="300" r:id="rId15"/>
    <p:sldId id="303" r:id="rId16"/>
    <p:sldId id="304" r:id="rId17"/>
    <p:sldId id="272" r:id="rId18"/>
    <p:sldId id="273" r:id="rId19"/>
    <p:sldId id="270" r:id="rId20"/>
    <p:sldId id="276" r:id="rId21"/>
    <p:sldId id="297" r:id="rId22"/>
    <p:sldId id="296" r:id="rId23"/>
    <p:sldId id="298" r:id="rId24"/>
    <p:sldId id="299" r:id="rId25"/>
    <p:sldId id="305" r:id="rId26"/>
    <p:sldId id="301" r:id="rId27"/>
    <p:sldId id="302" r:id="rId28"/>
    <p:sldId id="271" r:id="rId29"/>
  </p:sldIdLst>
  <p:sldSz cx="9144000" cy="5143500" type="screen16x9"/>
  <p:notesSz cx="6858000" cy="9144000"/>
  <p:embeddedFontLst>
    <p:embeddedFont>
      <p:font typeface="Bebas Neue" panose="02000000000000000000"/>
      <p:regular r:id="rId31"/>
    </p:embeddedFont>
    <p:embeddedFont>
      <p:font typeface="Cambria Math" panose="02040503050406030204" pitchFamily="18" charset="0"/>
      <p:regular r:id="rId32"/>
    </p:embeddedFont>
    <p:embeddedFont>
      <p:font typeface="Nunito Sans" panose="02000000000000000000" pitchFamily="2" charset="0"/>
      <p:regular r:id="rId33"/>
      <p:bold r:id="rId34"/>
      <p:italic r:id="rId35"/>
      <p:boldItalic r:id="rId36"/>
    </p:embeddedFont>
    <p:embeddedFont>
      <p:font typeface="Open Sans" panose="02000000000000000000" pitchFamily="2" charset="0"/>
      <p:regular r:id="rId37"/>
    </p:embeddedFont>
    <p:embeddedFont>
      <p:font typeface="Patrick Hand" pitchFamily="2" charset="0"/>
      <p:regular r:id="rId38"/>
    </p:embeddedFont>
    <p:embeddedFont>
      <p:font typeface="Roboto Condensed Light" panose="020000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B64F61-2245-4A57-910C-25134B8E69BC}">
  <a:tblStyle styleId="{7BB64F61-2245-4A57-910C-25134B8E69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9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4.fntdata" /><Relationship Id="rId42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3.fntdata" /><Relationship Id="rId38" Type="http://schemas.openxmlformats.org/officeDocument/2006/relationships/font" Target="fonts/font8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2.fntdata" /><Relationship Id="rId37" Type="http://schemas.openxmlformats.org/officeDocument/2006/relationships/font" Target="fonts/font7.fntdata" /><Relationship Id="rId40" Type="http://schemas.openxmlformats.org/officeDocument/2006/relationships/font" Target="fonts/font10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font" Target="fonts/font6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1.fntdata" /><Relationship Id="rId44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Relationship Id="rId35" Type="http://schemas.openxmlformats.org/officeDocument/2006/relationships/font" Target="fonts/font5.fntdata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9" name="Google Shape;5239;g16c2ea8bdc1_0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0" name="Google Shape;5240;g16c2ea8bdc1_0_1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1" name="Google Shape;6791;g371f0144ef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2" name="Google Shape;6792;g371f0144ef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9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8" name="Google Shape;6828;g371c9f1f8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9" name="Google Shape;6829;g371c9f1f8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51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" name="Google Shape;6604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5" name="Google Shape;6605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2" name="Google Shape;7042;gd1bf8d60a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3" name="Google Shape;7043;gd1bf8d60a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8" name="Google Shape;6698;g371763d90a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9" name="Google Shape;6699;g371763d90a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1" name="Google Shape;5451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2" name="Google Shape;5452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3" name="Google Shape;5603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4" name="Google Shape;5604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9" name="Google Shape;6039;g371763d90a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0" name="Google Shape;6040;g371763d90a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" name="Google Shape;5762;g371f0144e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3" name="Google Shape;5763;g371f0144e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4" name="Google Shape;6344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5" name="Google Shape;6345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8" name="Google Shape;6508;gd1bf8d60a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9" name="Google Shape;6509;gd1bf8d60a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" name="Google Shape;6574;g371c9f1f8a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5" name="Google Shape;6575;g371c9f1f8a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6" name="Google Shape;6776;g371c9f1f8a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7" name="Google Shape;6777;g371c9f1f8a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1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s://bit.ly/3A1uf1Q" TargetMode="External" /><Relationship Id="rId1" Type="http://schemas.openxmlformats.org/officeDocument/2006/relationships/slideMaster" Target="../slideMasters/slideMaster1.xml" /><Relationship Id="rId4" Type="http://schemas.openxmlformats.org/officeDocument/2006/relationships/hyperlink" Target="http://bit.ly/2TtBDfr" TargetMode="Externa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4647073">
            <a:off x="7014389" y="878331"/>
            <a:ext cx="3685738" cy="2050185"/>
            <a:chOff x="5502375" y="1888450"/>
            <a:chExt cx="1768950" cy="983975"/>
          </a:xfrm>
        </p:grpSpPr>
        <p:sp>
          <p:nvSpPr>
            <p:cNvPr id="11" name="Google Shape;11;p2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" name="Google Shape;26;p2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 rot="804810">
            <a:off x="7659722" y="1997092"/>
            <a:ext cx="1122802" cy="960361"/>
            <a:chOff x="2461877" y="1309567"/>
            <a:chExt cx="545133" cy="466266"/>
          </a:xfrm>
        </p:grpSpPr>
        <p:sp>
          <p:nvSpPr>
            <p:cNvPr id="89" name="Google Shape;89;p2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 rot="535975">
            <a:off x="-645919" y="-973776"/>
            <a:ext cx="2516562" cy="2515905"/>
            <a:chOff x="356178" y="539478"/>
            <a:chExt cx="885089" cy="884858"/>
          </a:xfrm>
        </p:grpSpPr>
        <p:sp>
          <p:nvSpPr>
            <p:cNvPr id="101" name="Google Shape;101;p2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 rot="-2212873">
            <a:off x="6055902" y="4270049"/>
            <a:ext cx="2048261" cy="1659085"/>
            <a:chOff x="3835662" y="3324704"/>
            <a:chExt cx="1555460" cy="1259918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121" name="Google Shape;121;p2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" name="Google Shape;125;p2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5935860" flipH="1">
            <a:off x="-1185373" y="415169"/>
            <a:ext cx="2960779" cy="2806748"/>
            <a:chOff x="3785125" y="3948050"/>
            <a:chExt cx="1014000" cy="961200"/>
          </a:xfrm>
        </p:grpSpPr>
        <p:sp>
          <p:nvSpPr>
            <p:cNvPr id="136" name="Google Shape;136;p2"/>
            <p:cNvSpPr/>
            <p:nvPr/>
          </p:nvSpPr>
          <p:spPr>
            <a:xfrm>
              <a:off x="4180950" y="4299825"/>
              <a:ext cx="178175" cy="170450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2"/>
            <p:cNvGrpSpPr/>
            <p:nvPr/>
          </p:nvGrpSpPr>
          <p:grpSpPr>
            <a:xfrm>
              <a:off x="3785125" y="3955625"/>
              <a:ext cx="1002200" cy="945400"/>
              <a:chOff x="3785125" y="3955625"/>
              <a:chExt cx="1002200" cy="945400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3785125" y="3948050"/>
              <a:ext cx="1014000" cy="961200"/>
              <a:chOff x="4942400" y="3274150"/>
              <a:chExt cx="1014000" cy="961200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" name="Google Shape;178;p2"/>
          <p:cNvGrpSpPr/>
          <p:nvPr/>
        </p:nvGrpSpPr>
        <p:grpSpPr>
          <a:xfrm rot="3072086" flipH="1">
            <a:off x="6418886" y="4040649"/>
            <a:ext cx="1656576" cy="679245"/>
            <a:chOff x="2432848" y="557135"/>
            <a:chExt cx="681405" cy="279398"/>
          </a:xfrm>
        </p:grpSpPr>
        <p:sp>
          <p:nvSpPr>
            <p:cNvPr id="179" name="Google Shape;179;p2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7400637" y="2550080"/>
            <a:ext cx="2641487" cy="2786313"/>
            <a:chOff x="9333242" y="1824803"/>
            <a:chExt cx="2005837" cy="2115812"/>
          </a:xfrm>
        </p:grpSpPr>
        <p:sp>
          <p:nvSpPr>
            <p:cNvPr id="193" name="Google Shape;193;p2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2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195" name="Google Shape;195;p2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2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" name="Google Shape;235;p2"/>
          <p:cNvGrpSpPr/>
          <p:nvPr/>
        </p:nvGrpSpPr>
        <p:grpSpPr>
          <a:xfrm rot="-717593">
            <a:off x="8029168" y="4111003"/>
            <a:ext cx="1602733" cy="1629070"/>
            <a:chOff x="6500075" y="3739250"/>
            <a:chExt cx="501100" cy="509350"/>
          </a:xfrm>
        </p:grpSpPr>
        <p:sp>
          <p:nvSpPr>
            <p:cNvPr id="236" name="Google Shape;236;p2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2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 rot="8100000">
            <a:off x="6840714" y="4259893"/>
            <a:ext cx="1252330" cy="1214418"/>
            <a:chOff x="416042" y="3123113"/>
            <a:chExt cx="765170" cy="742006"/>
          </a:xfrm>
        </p:grpSpPr>
        <p:sp>
          <p:nvSpPr>
            <p:cNvPr id="264" name="Google Shape;264;p2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2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266" name="Google Shape;266;p2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2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"/>
          <p:cNvSpPr txBox="1">
            <a:spLocks noGrp="1"/>
          </p:cNvSpPr>
          <p:nvPr>
            <p:ph type="ctrTitle"/>
          </p:nvPr>
        </p:nvSpPr>
        <p:spPr>
          <a:xfrm>
            <a:off x="1743150" y="1597450"/>
            <a:ext cx="5657700" cy="14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"/>
          <p:cNvSpPr txBox="1">
            <a:spLocks noGrp="1"/>
          </p:cNvSpPr>
          <p:nvPr>
            <p:ph type="subTitle" idx="1"/>
          </p:nvPr>
        </p:nvSpPr>
        <p:spPr>
          <a:xfrm>
            <a:off x="1743150" y="3070250"/>
            <a:ext cx="5657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1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5" name="Google Shape;1925;p11"/>
          <p:cNvGrpSpPr/>
          <p:nvPr/>
        </p:nvGrpSpPr>
        <p:grpSpPr>
          <a:xfrm rot="4647156" flipH="1">
            <a:off x="-1172972" y="1500730"/>
            <a:ext cx="3134074" cy="1743323"/>
            <a:chOff x="5502375" y="1888450"/>
            <a:chExt cx="1768950" cy="983975"/>
          </a:xfrm>
        </p:grpSpPr>
        <p:sp>
          <p:nvSpPr>
            <p:cNvPr id="1926" name="Google Shape;1926;p11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7" name="Google Shape;1927;p11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1928" name="Google Shape;1928;p11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9" name="Google Shape;1929;p11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1930" name="Google Shape;1930;p11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11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11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11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11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11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11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11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11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11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11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41" name="Google Shape;1941;p11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1942" name="Google Shape;1942;p11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1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1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4" name="Google Shape;1954;p11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1955" name="Google Shape;1955;p11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56" name="Google Shape;1956;p11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1957" name="Google Shape;1957;p11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11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11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11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1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1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1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1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1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1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1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1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1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1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1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1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1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74" name="Google Shape;1974;p11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1975" name="Google Shape;1975;p11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0" name="Google Shape;1990;p11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1991" name="Google Shape;1991;p11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1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1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1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3" name="Google Shape;2003;p11"/>
          <p:cNvGrpSpPr/>
          <p:nvPr/>
        </p:nvGrpSpPr>
        <p:grpSpPr>
          <a:xfrm rot="-535948" flipH="1">
            <a:off x="7668168" y="-656398"/>
            <a:ext cx="2139899" cy="2139340"/>
            <a:chOff x="356178" y="539478"/>
            <a:chExt cx="885089" cy="884858"/>
          </a:xfrm>
        </p:grpSpPr>
        <p:sp>
          <p:nvSpPr>
            <p:cNvPr id="2004" name="Google Shape;2004;p11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1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1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1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1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1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1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1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1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1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1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1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1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1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1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1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1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1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11"/>
          <p:cNvGrpSpPr/>
          <p:nvPr/>
        </p:nvGrpSpPr>
        <p:grpSpPr>
          <a:xfrm rot="-6439734">
            <a:off x="8224990" y="3126893"/>
            <a:ext cx="1030578" cy="881524"/>
            <a:chOff x="2461877" y="1309567"/>
            <a:chExt cx="545133" cy="466266"/>
          </a:xfrm>
        </p:grpSpPr>
        <p:sp>
          <p:nvSpPr>
            <p:cNvPr id="2023" name="Google Shape;2023;p11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1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1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1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1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1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1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1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1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1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1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11"/>
          <p:cNvGrpSpPr/>
          <p:nvPr/>
        </p:nvGrpSpPr>
        <p:grpSpPr>
          <a:xfrm rot="2212931" flipH="1">
            <a:off x="1034478" y="4384897"/>
            <a:ext cx="1741618" cy="1410705"/>
            <a:chOff x="3835662" y="3324704"/>
            <a:chExt cx="1555460" cy="1259918"/>
          </a:xfrm>
        </p:grpSpPr>
        <p:grpSp>
          <p:nvGrpSpPr>
            <p:cNvPr id="2035" name="Google Shape;2035;p11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2036" name="Google Shape;2036;p11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2037" name="Google Shape;2037;p11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1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1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40" name="Google Shape;2040;p11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1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1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1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1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1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1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1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1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9" name="Google Shape;2049;p11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11"/>
          <p:cNvGrpSpPr/>
          <p:nvPr/>
        </p:nvGrpSpPr>
        <p:grpSpPr>
          <a:xfrm rot="-5935802">
            <a:off x="7749316" y="524886"/>
            <a:ext cx="2517554" cy="2386602"/>
            <a:chOff x="3785125" y="3948050"/>
            <a:chExt cx="1014000" cy="961200"/>
          </a:xfrm>
        </p:grpSpPr>
        <p:sp>
          <p:nvSpPr>
            <p:cNvPr id="2051" name="Google Shape;2051;p11"/>
            <p:cNvSpPr/>
            <p:nvPr/>
          </p:nvSpPr>
          <p:spPr>
            <a:xfrm>
              <a:off x="4180950" y="4299825"/>
              <a:ext cx="178175" cy="170450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2" name="Google Shape;2052;p11"/>
            <p:cNvGrpSpPr/>
            <p:nvPr/>
          </p:nvGrpSpPr>
          <p:grpSpPr>
            <a:xfrm>
              <a:off x="3785125" y="3955625"/>
              <a:ext cx="1002200" cy="945400"/>
              <a:chOff x="3785125" y="3955625"/>
              <a:chExt cx="1002200" cy="945400"/>
            </a:xfrm>
          </p:grpSpPr>
          <p:sp>
            <p:nvSpPr>
              <p:cNvPr id="2053" name="Google Shape;2053;p11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1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1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1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1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1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1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1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1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1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1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1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1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1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1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1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1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1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1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1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1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1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1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1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1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1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1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1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1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1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1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1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1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1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1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1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1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11"/>
            <p:cNvGrpSpPr/>
            <p:nvPr/>
          </p:nvGrpSpPr>
          <p:grpSpPr>
            <a:xfrm>
              <a:off x="3785125" y="3948050"/>
              <a:ext cx="1014000" cy="961200"/>
              <a:chOff x="4942400" y="3274150"/>
              <a:chExt cx="1014000" cy="961200"/>
            </a:xfrm>
          </p:grpSpPr>
          <p:sp>
            <p:nvSpPr>
              <p:cNvPr id="2091" name="Google Shape;2091;p11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1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3" name="Google Shape;2093;p11"/>
          <p:cNvGrpSpPr/>
          <p:nvPr/>
        </p:nvGrpSpPr>
        <p:grpSpPr>
          <a:xfrm flipH="1">
            <a:off x="-613828" y="2922506"/>
            <a:ext cx="2246137" cy="2369287"/>
            <a:chOff x="9333242" y="1824803"/>
            <a:chExt cx="2005837" cy="2115812"/>
          </a:xfrm>
        </p:grpSpPr>
        <p:sp>
          <p:nvSpPr>
            <p:cNvPr id="2094" name="Google Shape;2094;p11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5" name="Google Shape;2095;p11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2096" name="Google Shape;2096;p11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1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1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1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1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1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1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1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1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1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1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1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1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1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1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1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1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1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1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1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1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1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1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1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1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1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1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1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1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1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1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1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1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1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1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1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1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3" name="Google Shape;2133;p11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2134" name="Google Shape;2134;p11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1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6" name="Google Shape;2136;p11"/>
          <p:cNvGrpSpPr/>
          <p:nvPr/>
        </p:nvGrpSpPr>
        <p:grpSpPr>
          <a:xfrm rot="717616" flipH="1">
            <a:off x="-264550" y="4249839"/>
            <a:ext cx="1362811" cy="1385248"/>
            <a:chOff x="6500075" y="3739250"/>
            <a:chExt cx="501100" cy="509350"/>
          </a:xfrm>
        </p:grpSpPr>
        <p:sp>
          <p:nvSpPr>
            <p:cNvPr id="2137" name="Google Shape;2137;p11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8" name="Google Shape;2138;p11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2139" name="Google Shape;2139;p11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1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1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1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1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1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1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1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1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1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9" name="Google Shape;2149;p11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2150" name="Google Shape;2150;p11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1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1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1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1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1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1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1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1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1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1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1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1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1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4" name="Google Shape;2164;p11"/>
          <p:cNvGrpSpPr/>
          <p:nvPr/>
        </p:nvGrpSpPr>
        <p:grpSpPr>
          <a:xfrm rot="-8100000" flipH="1">
            <a:off x="1043802" y="4376286"/>
            <a:ext cx="1064908" cy="1032670"/>
            <a:chOff x="416042" y="3123113"/>
            <a:chExt cx="765170" cy="742006"/>
          </a:xfrm>
        </p:grpSpPr>
        <p:sp>
          <p:nvSpPr>
            <p:cNvPr id="2165" name="Google Shape;2165;p11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6" name="Google Shape;2166;p11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2167" name="Google Shape;2167;p11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1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1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1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1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1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1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1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5" name="Google Shape;2175;p11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11"/>
          <p:cNvSpPr txBox="1">
            <a:spLocks noGrp="1"/>
          </p:cNvSpPr>
          <p:nvPr>
            <p:ph type="title" hasCustomPrompt="1"/>
          </p:nvPr>
        </p:nvSpPr>
        <p:spPr>
          <a:xfrm>
            <a:off x="2224725" y="1163549"/>
            <a:ext cx="4694700" cy="1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77" name="Google Shape;2177;p11"/>
          <p:cNvSpPr txBox="1">
            <a:spLocks noGrp="1"/>
          </p:cNvSpPr>
          <p:nvPr>
            <p:ph type="subTitle" idx="1"/>
          </p:nvPr>
        </p:nvSpPr>
        <p:spPr>
          <a:xfrm>
            <a:off x="2224725" y="3096938"/>
            <a:ext cx="46947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3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1" name="Google Shape;2181;p13"/>
          <p:cNvGrpSpPr/>
          <p:nvPr/>
        </p:nvGrpSpPr>
        <p:grpSpPr>
          <a:xfrm>
            <a:off x="7444477" y="3328391"/>
            <a:ext cx="2785370" cy="2758724"/>
            <a:chOff x="-2785373" y="3404591"/>
            <a:chExt cx="2785370" cy="2758724"/>
          </a:xfrm>
        </p:grpSpPr>
        <p:sp>
          <p:nvSpPr>
            <p:cNvPr id="2182" name="Google Shape;2182;p13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4" name="Google Shape;2184;p13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2185" name="Google Shape;2185;p13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1" name="Google Shape;2201;p13"/>
          <p:cNvGrpSpPr/>
          <p:nvPr/>
        </p:nvGrpSpPr>
        <p:grpSpPr>
          <a:xfrm rot="-4435947" flipH="1">
            <a:off x="8075683" y="2542146"/>
            <a:ext cx="1615556" cy="662406"/>
            <a:chOff x="2432848" y="557135"/>
            <a:chExt cx="681405" cy="279398"/>
          </a:xfrm>
        </p:grpSpPr>
        <p:sp>
          <p:nvSpPr>
            <p:cNvPr id="2202" name="Google Shape;2202;p13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13"/>
          <p:cNvGrpSpPr/>
          <p:nvPr/>
        </p:nvGrpSpPr>
        <p:grpSpPr>
          <a:xfrm>
            <a:off x="7838963" y="2368712"/>
            <a:ext cx="1368030" cy="1466212"/>
            <a:chOff x="9865313" y="2597312"/>
            <a:chExt cx="1368030" cy="1466212"/>
          </a:xfrm>
        </p:grpSpPr>
        <p:grpSp>
          <p:nvGrpSpPr>
            <p:cNvPr id="2216" name="Google Shape;2216;p13"/>
            <p:cNvGrpSpPr/>
            <p:nvPr/>
          </p:nvGrpSpPr>
          <p:grpSpPr>
            <a:xfrm>
              <a:off x="10026324" y="2666012"/>
              <a:ext cx="951179" cy="1365175"/>
              <a:chOff x="10026324" y="2666012"/>
              <a:chExt cx="951179" cy="1365175"/>
            </a:xfrm>
          </p:grpSpPr>
          <p:sp>
            <p:nvSpPr>
              <p:cNvPr id="2217" name="Google Shape;2217;p13"/>
              <p:cNvSpPr/>
              <p:nvPr/>
            </p:nvSpPr>
            <p:spPr>
              <a:xfrm rot="-4137169" flipH="1">
                <a:off x="10157306" y="2753910"/>
                <a:ext cx="313021" cy="185133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3"/>
              <p:cNvSpPr/>
              <p:nvPr/>
            </p:nvSpPr>
            <p:spPr>
              <a:xfrm rot="-4137169" flipH="1">
                <a:off x="10143850" y="2963924"/>
                <a:ext cx="324461" cy="390729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3"/>
              <p:cNvSpPr/>
              <p:nvPr/>
            </p:nvSpPr>
            <p:spPr>
              <a:xfrm rot="-4137169" flipH="1">
                <a:off x="10191483" y="2744751"/>
                <a:ext cx="298209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3"/>
              <p:cNvSpPr/>
              <p:nvPr/>
            </p:nvSpPr>
            <p:spPr>
              <a:xfrm rot="-4137169" flipH="1">
                <a:off x="10193782" y="3193049"/>
                <a:ext cx="332482" cy="587165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3"/>
              <p:cNvSpPr/>
              <p:nvPr/>
            </p:nvSpPr>
            <p:spPr>
              <a:xfrm rot="-4137169" flipH="1">
                <a:off x="10244148" y="2986728"/>
                <a:ext cx="448931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3"/>
              <p:cNvSpPr/>
              <p:nvPr/>
            </p:nvSpPr>
            <p:spPr>
              <a:xfrm rot="-4137169" flipH="1">
                <a:off x="10309785" y="3208369"/>
                <a:ext cx="638575" cy="29360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3"/>
              <p:cNvSpPr/>
              <p:nvPr/>
            </p:nvSpPr>
            <p:spPr>
              <a:xfrm rot="-4137169" flipH="1">
                <a:off x="10384510" y="3502163"/>
                <a:ext cx="183948" cy="49920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3"/>
              <p:cNvSpPr/>
              <p:nvPr/>
            </p:nvSpPr>
            <p:spPr>
              <a:xfrm rot="-4137169" flipH="1">
                <a:off x="10460057" y="3483766"/>
                <a:ext cx="619160" cy="207192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3"/>
              <p:cNvSpPr/>
              <p:nvPr/>
            </p:nvSpPr>
            <p:spPr>
              <a:xfrm rot="-4137169" flipH="1">
                <a:off x="10612081" y="3779469"/>
                <a:ext cx="85730" cy="292466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3"/>
              <p:cNvSpPr/>
              <p:nvPr/>
            </p:nvSpPr>
            <p:spPr>
              <a:xfrm rot="-4137169" flipH="1">
                <a:off x="10620716" y="3760569"/>
                <a:ext cx="410145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7" name="Google Shape;2227;p13"/>
            <p:cNvSpPr/>
            <p:nvPr/>
          </p:nvSpPr>
          <p:spPr>
            <a:xfrm rot="-4137169" flipH="1">
              <a:off x="9958334" y="2824927"/>
              <a:ext cx="1181987" cy="1010983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13"/>
          <p:cNvGrpSpPr/>
          <p:nvPr/>
        </p:nvGrpSpPr>
        <p:grpSpPr>
          <a:xfrm rot="-9995171">
            <a:off x="118217" y="1685512"/>
            <a:ext cx="997998" cy="853567"/>
            <a:chOff x="2461877" y="1309567"/>
            <a:chExt cx="545133" cy="466266"/>
          </a:xfrm>
        </p:grpSpPr>
        <p:sp>
          <p:nvSpPr>
            <p:cNvPr id="2229" name="Google Shape;2229;p13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13"/>
          <p:cNvGrpSpPr/>
          <p:nvPr/>
        </p:nvGrpSpPr>
        <p:grpSpPr>
          <a:xfrm rot="-3992473" flipH="1">
            <a:off x="-523860" y="2017543"/>
            <a:ext cx="1357542" cy="556613"/>
            <a:chOff x="2432848" y="557135"/>
            <a:chExt cx="681405" cy="279398"/>
          </a:xfrm>
        </p:grpSpPr>
        <p:sp>
          <p:nvSpPr>
            <p:cNvPr id="2241" name="Google Shape;2241;p13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4" name="Google Shape;2254;p13"/>
          <p:cNvGrpSpPr/>
          <p:nvPr/>
        </p:nvGrpSpPr>
        <p:grpSpPr>
          <a:xfrm rot="-1063178" flipH="1">
            <a:off x="5765404" y="4001320"/>
            <a:ext cx="3315769" cy="1844390"/>
            <a:chOff x="5502375" y="1888450"/>
            <a:chExt cx="1768950" cy="983975"/>
          </a:xfrm>
        </p:grpSpPr>
        <p:sp>
          <p:nvSpPr>
            <p:cNvPr id="2255" name="Google Shape;2255;p13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6" name="Google Shape;2256;p13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2257" name="Google Shape;2257;p13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8" name="Google Shape;2258;p13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2259" name="Google Shape;2259;p13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3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3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3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3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3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3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3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13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13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3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70" name="Google Shape;2270;p13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2271" name="Google Shape;2271;p13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3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3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3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3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13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2284" name="Google Shape;2284;p13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5" name="Google Shape;2285;p13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2286" name="Google Shape;2286;p13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13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3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3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3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3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3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3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3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3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3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3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3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3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3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3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3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3" name="Google Shape;2303;p13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2304" name="Google Shape;2304;p13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3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3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3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3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3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3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3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3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3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3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3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3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3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3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9" name="Google Shape;2319;p13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2320" name="Google Shape;2320;p13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3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3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3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3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3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3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3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3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3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3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3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2" name="Google Shape;2332;p13"/>
          <p:cNvGrpSpPr/>
          <p:nvPr/>
        </p:nvGrpSpPr>
        <p:grpSpPr>
          <a:xfrm rot="2158926" flipH="1">
            <a:off x="1453096" y="-595648"/>
            <a:ext cx="2075364" cy="1982521"/>
            <a:chOff x="1459349" y="3299152"/>
            <a:chExt cx="1360267" cy="1299414"/>
          </a:xfrm>
        </p:grpSpPr>
        <p:grpSp>
          <p:nvGrpSpPr>
            <p:cNvPr id="2333" name="Google Shape;2333;p13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2334" name="Google Shape;2334;p13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3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3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3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3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3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3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3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3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3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3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3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3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3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3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3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3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3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3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3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3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3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3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3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3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3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0" name="Google Shape;2360;p13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2361" name="Google Shape;2361;p13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3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3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3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3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3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3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3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69" name="Google Shape;2369;p13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3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3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3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3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3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3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6" name="Google Shape;2376;p13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2377" name="Google Shape;2377;p13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3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3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3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3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3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3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3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85" name="Google Shape;2385;p13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3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3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88" name="Google Shape;2388;p13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2389" name="Google Shape;2389;p13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3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3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3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3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13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13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13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97" name="Google Shape;2397;p13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2398" name="Google Shape;2398;p13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3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3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3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3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3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4" name="Google Shape;2404;p13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6" name="Google Shape;2406;p13"/>
          <p:cNvGrpSpPr/>
          <p:nvPr/>
        </p:nvGrpSpPr>
        <p:grpSpPr>
          <a:xfrm rot="10356119">
            <a:off x="7957538" y="3050465"/>
            <a:ext cx="1452345" cy="1421344"/>
            <a:chOff x="-2275995" y="-386148"/>
            <a:chExt cx="1835187" cy="1796015"/>
          </a:xfrm>
        </p:grpSpPr>
        <p:sp>
          <p:nvSpPr>
            <p:cNvPr id="2407" name="Google Shape;2407;p13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8" name="Google Shape;2408;p13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2409" name="Google Shape;2409;p13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3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3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3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3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3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3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3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7" name="Google Shape;2417;p13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13"/>
          <p:cNvGrpSpPr/>
          <p:nvPr/>
        </p:nvGrpSpPr>
        <p:grpSpPr>
          <a:xfrm>
            <a:off x="-536538" y="-388056"/>
            <a:ext cx="2005376" cy="2026707"/>
            <a:chOff x="-2536788" y="-388056"/>
            <a:chExt cx="2005376" cy="2026707"/>
          </a:xfrm>
        </p:grpSpPr>
        <p:sp>
          <p:nvSpPr>
            <p:cNvPr id="2419" name="Google Shape;2419;p13"/>
            <p:cNvSpPr/>
            <p:nvPr/>
          </p:nvSpPr>
          <p:spPr>
            <a:xfrm rot="10082367">
              <a:off x="-1617356" y="544219"/>
              <a:ext cx="221313" cy="200014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0" name="Google Shape;2420;p13"/>
            <p:cNvGrpSpPr/>
            <p:nvPr/>
          </p:nvGrpSpPr>
          <p:grpSpPr>
            <a:xfrm rot="10082367">
              <a:off x="-2351509" y="-204117"/>
              <a:ext cx="1655640" cy="1656827"/>
              <a:chOff x="6501600" y="3747450"/>
              <a:chExt cx="491875" cy="492250"/>
            </a:xfrm>
          </p:grpSpPr>
          <p:sp>
            <p:nvSpPr>
              <p:cNvPr id="2421" name="Google Shape;2421;p13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3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3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3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3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3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3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3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3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3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1" name="Google Shape;2431;p13"/>
            <p:cNvGrpSpPr/>
            <p:nvPr/>
          </p:nvGrpSpPr>
          <p:grpSpPr>
            <a:xfrm rot="10082367">
              <a:off x="-2377446" y="-231894"/>
              <a:ext cx="1686691" cy="1714382"/>
              <a:chOff x="6500075" y="3739250"/>
              <a:chExt cx="501100" cy="509350"/>
            </a:xfrm>
          </p:grpSpPr>
          <p:sp>
            <p:nvSpPr>
              <p:cNvPr id="2432" name="Google Shape;2432;p13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3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3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3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3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3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3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3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3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3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3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3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3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3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6" name="Google Shape;2446;p13"/>
          <p:cNvGrpSpPr/>
          <p:nvPr/>
        </p:nvGrpSpPr>
        <p:grpSpPr>
          <a:xfrm rot="9028662">
            <a:off x="7397777" y="4117315"/>
            <a:ext cx="1179986" cy="1144265"/>
            <a:chOff x="416042" y="3123113"/>
            <a:chExt cx="765170" cy="742006"/>
          </a:xfrm>
        </p:grpSpPr>
        <p:sp>
          <p:nvSpPr>
            <p:cNvPr id="2447" name="Google Shape;2447;p13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13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2449" name="Google Shape;2449;p13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3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3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3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3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3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3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3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7" name="Google Shape;2457;p13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13"/>
          <p:cNvGrpSpPr/>
          <p:nvPr/>
        </p:nvGrpSpPr>
        <p:grpSpPr>
          <a:xfrm rot="10800000">
            <a:off x="-702118" y="674058"/>
            <a:ext cx="1792521" cy="1771089"/>
            <a:chOff x="7042680" y="3180509"/>
            <a:chExt cx="1837918" cy="1815943"/>
          </a:xfrm>
        </p:grpSpPr>
        <p:sp>
          <p:nvSpPr>
            <p:cNvPr id="2459" name="Google Shape;2459;p13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13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2461" name="Google Shape;2461;p13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3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3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3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5" name="Google Shape;2465;p13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6" name="Google Shape;2466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7" name="Google Shape;2467;p13"/>
          <p:cNvSpPr txBox="1">
            <a:spLocks noGrp="1"/>
          </p:cNvSpPr>
          <p:nvPr>
            <p:ph type="subTitle" idx="1"/>
          </p:nvPr>
        </p:nvSpPr>
        <p:spPr>
          <a:xfrm>
            <a:off x="2143562" y="1931325"/>
            <a:ext cx="21120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8" name="Google Shape;2468;p13"/>
          <p:cNvSpPr txBox="1">
            <a:spLocks noGrp="1"/>
          </p:cNvSpPr>
          <p:nvPr>
            <p:ph type="subTitle" idx="2"/>
          </p:nvPr>
        </p:nvSpPr>
        <p:spPr>
          <a:xfrm>
            <a:off x="5681038" y="1931325"/>
            <a:ext cx="21120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9" name="Google Shape;2469;p13"/>
          <p:cNvSpPr txBox="1">
            <a:spLocks noGrp="1"/>
          </p:cNvSpPr>
          <p:nvPr>
            <p:ph type="subTitle" idx="3"/>
          </p:nvPr>
        </p:nvSpPr>
        <p:spPr>
          <a:xfrm>
            <a:off x="2143562" y="3360575"/>
            <a:ext cx="21120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0" name="Google Shape;2470;p13"/>
          <p:cNvSpPr txBox="1">
            <a:spLocks noGrp="1"/>
          </p:cNvSpPr>
          <p:nvPr>
            <p:ph type="subTitle" idx="4"/>
          </p:nvPr>
        </p:nvSpPr>
        <p:spPr>
          <a:xfrm>
            <a:off x="5681038" y="3360575"/>
            <a:ext cx="21120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1" name="Google Shape;2471;p13"/>
          <p:cNvSpPr txBox="1">
            <a:spLocks noGrp="1"/>
          </p:cNvSpPr>
          <p:nvPr>
            <p:ph type="title" idx="5" hasCustomPrompt="1"/>
          </p:nvPr>
        </p:nvSpPr>
        <p:spPr>
          <a:xfrm>
            <a:off x="1350962" y="1868635"/>
            <a:ext cx="640200" cy="2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2" name="Google Shape;2472;p13"/>
          <p:cNvSpPr txBox="1">
            <a:spLocks noGrp="1"/>
          </p:cNvSpPr>
          <p:nvPr>
            <p:ph type="title" idx="6" hasCustomPrompt="1"/>
          </p:nvPr>
        </p:nvSpPr>
        <p:spPr>
          <a:xfrm>
            <a:off x="1350962" y="3302374"/>
            <a:ext cx="640200" cy="2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3" name="Google Shape;2473;p13"/>
          <p:cNvSpPr txBox="1">
            <a:spLocks noGrp="1"/>
          </p:cNvSpPr>
          <p:nvPr>
            <p:ph type="title" idx="7" hasCustomPrompt="1"/>
          </p:nvPr>
        </p:nvSpPr>
        <p:spPr>
          <a:xfrm>
            <a:off x="4888437" y="1868635"/>
            <a:ext cx="640200" cy="2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4" name="Google Shape;2474;p13"/>
          <p:cNvSpPr txBox="1">
            <a:spLocks noGrp="1"/>
          </p:cNvSpPr>
          <p:nvPr>
            <p:ph type="title" idx="8" hasCustomPrompt="1"/>
          </p:nvPr>
        </p:nvSpPr>
        <p:spPr>
          <a:xfrm>
            <a:off x="4888437" y="3302374"/>
            <a:ext cx="640200" cy="2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5" name="Google Shape;2475;p13"/>
          <p:cNvSpPr txBox="1">
            <a:spLocks noGrp="1"/>
          </p:cNvSpPr>
          <p:nvPr>
            <p:ph type="subTitle" idx="9"/>
          </p:nvPr>
        </p:nvSpPr>
        <p:spPr>
          <a:xfrm>
            <a:off x="2143562" y="155037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6" name="Google Shape;2476;p13"/>
          <p:cNvSpPr txBox="1">
            <a:spLocks noGrp="1"/>
          </p:cNvSpPr>
          <p:nvPr>
            <p:ph type="subTitle" idx="13"/>
          </p:nvPr>
        </p:nvSpPr>
        <p:spPr>
          <a:xfrm>
            <a:off x="5681037" y="155037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7" name="Google Shape;2477;p13"/>
          <p:cNvSpPr txBox="1">
            <a:spLocks noGrp="1"/>
          </p:cNvSpPr>
          <p:nvPr>
            <p:ph type="subTitle" idx="14"/>
          </p:nvPr>
        </p:nvSpPr>
        <p:spPr>
          <a:xfrm>
            <a:off x="2143562" y="297957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8" name="Google Shape;2478;p13"/>
          <p:cNvSpPr txBox="1">
            <a:spLocks noGrp="1"/>
          </p:cNvSpPr>
          <p:nvPr>
            <p:ph type="subTitle" idx="15"/>
          </p:nvPr>
        </p:nvSpPr>
        <p:spPr>
          <a:xfrm>
            <a:off x="5681037" y="297957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479" name="Google Shape;2479;p13"/>
          <p:cNvGrpSpPr/>
          <p:nvPr/>
        </p:nvGrpSpPr>
        <p:grpSpPr>
          <a:xfrm rot="-897379" flipH="1">
            <a:off x="555638" y="-248435"/>
            <a:ext cx="1701076" cy="1701076"/>
            <a:chOff x="-2848341" y="-396912"/>
            <a:chExt cx="1170714" cy="1170714"/>
          </a:xfrm>
        </p:grpSpPr>
        <p:sp>
          <p:nvSpPr>
            <p:cNvPr id="2480" name="Google Shape;2480;p13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1" name="Google Shape;2481;p13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2482" name="Google Shape;2482;p13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3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3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3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3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3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3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3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0" name="Google Shape;2490;p13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15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2" name="Google Shape;2762;p15"/>
          <p:cNvGrpSpPr/>
          <p:nvPr/>
        </p:nvGrpSpPr>
        <p:grpSpPr>
          <a:xfrm rot="10800000" flipH="1">
            <a:off x="7293808" y="-757424"/>
            <a:ext cx="2867817" cy="2840383"/>
            <a:chOff x="-2785373" y="3404591"/>
            <a:chExt cx="2785370" cy="2758724"/>
          </a:xfrm>
        </p:grpSpPr>
        <p:sp>
          <p:nvSpPr>
            <p:cNvPr id="2763" name="Google Shape;2763;p15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5" name="Google Shape;2765;p15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2766" name="Google Shape;2766;p15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5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5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5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5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5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5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5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5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5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5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5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5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5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5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5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2" name="Google Shape;2782;p15"/>
          <p:cNvGrpSpPr/>
          <p:nvPr/>
        </p:nvGrpSpPr>
        <p:grpSpPr>
          <a:xfrm rot="-6364093">
            <a:off x="7943423" y="2210321"/>
            <a:ext cx="1663497" cy="682063"/>
            <a:chOff x="2432848" y="557135"/>
            <a:chExt cx="681405" cy="279398"/>
          </a:xfrm>
        </p:grpSpPr>
        <p:sp>
          <p:nvSpPr>
            <p:cNvPr id="2783" name="Google Shape;2783;p15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5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15"/>
          <p:cNvGrpSpPr/>
          <p:nvPr/>
        </p:nvGrpSpPr>
        <p:grpSpPr>
          <a:xfrm rot="-805020" flipH="1">
            <a:off x="360433" y="2598879"/>
            <a:ext cx="1027602" cy="878888"/>
            <a:chOff x="2461877" y="1309567"/>
            <a:chExt cx="545133" cy="466266"/>
          </a:xfrm>
        </p:grpSpPr>
        <p:sp>
          <p:nvSpPr>
            <p:cNvPr id="2797" name="Google Shape;2797;p15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15"/>
          <p:cNvGrpSpPr/>
          <p:nvPr/>
        </p:nvGrpSpPr>
        <p:grpSpPr>
          <a:xfrm rot="-6807736">
            <a:off x="-301537" y="2562493"/>
            <a:ext cx="1397913" cy="573166"/>
            <a:chOff x="2432848" y="557135"/>
            <a:chExt cx="681405" cy="279398"/>
          </a:xfrm>
        </p:grpSpPr>
        <p:sp>
          <p:nvSpPr>
            <p:cNvPr id="2809" name="Google Shape;2809;p15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15"/>
          <p:cNvGrpSpPr/>
          <p:nvPr/>
        </p:nvGrpSpPr>
        <p:grpSpPr>
          <a:xfrm rot="10800000" flipH="1">
            <a:off x="-314076" y="3525633"/>
            <a:ext cx="2064754" cy="2086695"/>
            <a:chOff x="-2536939" y="-387589"/>
            <a:chExt cx="2005395" cy="2026704"/>
          </a:xfrm>
        </p:grpSpPr>
        <p:sp>
          <p:nvSpPr>
            <p:cNvPr id="2823" name="Google Shape;2823;p15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4" name="Google Shape;2824;p15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2825" name="Google Shape;2825;p15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5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5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5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5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5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5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5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5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5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5" name="Google Shape;2835;p15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2836" name="Google Shape;2836;p15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5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5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5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5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5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5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5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5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5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5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5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5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5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0" name="Google Shape;2850;p15"/>
          <p:cNvGrpSpPr/>
          <p:nvPr/>
        </p:nvGrpSpPr>
        <p:grpSpPr>
          <a:xfrm flipH="1">
            <a:off x="-484062" y="2695273"/>
            <a:ext cx="1845637" cy="1823570"/>
            <a:chOff x="7042680" y="3180509"/>
            <a:chExt cx="1837918" cy="1815943"/>
          </a:xfrm>
        </p:grpSpPr>
        <p:sp>
          <p:nvSpPr>
            <p:cNvPr id="2851" name="Google Shape;2851;p15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2" name="Google Shape;2852;p15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2853" name="Google Shape;2853;p15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5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5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5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7" name="Google Shape;2857;p15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8" name="Google Shape;2858;p15"/>
          <p:cNvSpPr txBox="1">
            <a:spLocks noGrp="1"/>
          </p:cNvSpPr>
          <p:nvPr>
            <p:ph type="title"/>
          </p:nvPr>
        </p:nvSpPr>
        <p:spPr>
          <a:xfrm>
            <a:off x="1814250" y="1339100"/>
            <a:ext cx="5515500" cy="696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9" name="Google Shape;2859;p15"/>
          <p:cNvSpPr txBox="1">
            <a:spLocks noGrp="1"/>
          </p:cNvSpPr>
          <p:nvPr>
            <p:ph type="subTitle" idx="1"/>
          </p:nvPr>
        </p:nvSpPr>
        <p:spPr>
          <a:xfrm>
            <a:off x="1814250" y="2035950"/>
            <a:ext cx="5515500" cy="1730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"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p16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2" name="Google Shape;2862;p16"/>
          <p:cNvGrpSpPr/>
          <p:nvPr/>
        </p:nvGrpSpPr>
        <p:grpSpPr>
          <a:xfrm rot="-5400000" flipH="1">
            <a:off x="6802433" y="4419172"/>
            <a:ext cx="1273743" cy="1365161"/>
            <a:chOff x="-2706934" y="2427481"/>
            <a:chExt cx="1241586" cy="1330696"/>
          </a:xfrm>
        </p:grpSpPr>
        <p:grpSp>
          <p:nvGrpSpPr>
            <p:cNvPr id="2863" name="Google Shape;2863;p16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2864" name="Google Shape;2864;p16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16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6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6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6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6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6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6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6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6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74" name="Google Shape;2874;p16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16"/>
          <p:cNvGrpSpPr/>
          <p:nvPr/>
        </p:nvGrpSpPr>
        <p:grpSpPr>
          <a:xfrm>
            <a:off x="7446208" y="3495287"/>
            <a:ext cx="2867817" cy="2840383"/>
            <a:chOff x="-2785373" y="3404591"/>
            <a:chExt cx="2785370" cy="2758724"/>
          </a:xfrm>
        </p:grpSpPr>
        <p:sp>
          <p:nvSpPr>
            <p:cNvPr id="2876" name="Google Shape;2876;p16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6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8" name="Google Shape;2878;p16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2879" name="Google Shape;2879;p16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6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6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6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6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6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6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6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6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6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6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6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6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6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6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6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5" name="Google Shape;2895;p16"/>
          <p:cNvGrpSpPr/>
          <p:nvPr/>
        </p:nvGrpSpPr>
        <p:grpSpPr>
          <a:xfrm rot="-4435907" flipH="1">
            <a:off x="8095823" y="2685861"/>
            <a:ext cx="1663497" cy="682063"/>
            <a:chOff x="2432848" y="557135"/>
            <a:chExt cx="681405" cy="279398"/>
          </a:xfrm>
        </p:grpSpPr>
        <p:sp>
          <p:nvSpPr>
            <p:cNvPr id="2896" name="Google Shape;2896;p16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6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6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6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6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6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6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6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6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6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6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6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6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16"/>
          <p:cNvGrpSpPr/>
          <p:nvPr/>
        </p:nvGrpSpPr>
        <p:grpSpPr>
          <a:xfrm>
            <a:off x="7851123" y="2507186"/>
            <a:ext cx="1408479" cy="1509565"/>
            <a:chOff x="9865333" y="2597312"/>
            <a:chExt cx="1367986" cy="1466167"/>
          </a:xfrm>
        </p:grpSpPr>
        <p:grpSp>
          <p:nvGrpSpPr>
            <p:cNvPr id="2910" name="Google Shape;2910;p16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2911" name="Google Shape;2911;p16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6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6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6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6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6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6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6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6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6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1" name="Google Shape;2921;p16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2" name="Google Shape;2922;p16"/>
          <p:cNvGrpSpPr/>
          <p:nvPr/>
        </p:nvGrpSpPr>
        <p:grpSpPr>
          <a:xfrm rot="-9994980">
            <a:off x="131833" y="1567079"/>
            <a:ext cx="1027602" cy="878888"/>
            <a:chOff x="2461877" y="1309567"/>
            <a:chExt cx="545133" cy="466266"/>
          </a:xfrm>
        </p:grpSpPr>
        <p:sp>
          <p:nvSpPr>
            <p:cNvPr id="2923" name="Google Shape;2923;p16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6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6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6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6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6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6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6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6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4" name="Google Shape;2934;p16"/>
          <p:cNvGrpSpPr/>
          <p:nvPr/>
        </p:nvGrpSpPr>
        <p:grpSpPr>
          <a:xfrm rot="-3992264" flipH="1">
            <a:off x="-530137" y="1909186"/>
            <a:ext cx="1397913" cy="573166"/>
            <a:chOff x="2432848" y="557135"/>
            <a:chExt cx="681405" cy="279398"/>
          </a:xfrm>
        </p:grpSpPr>
        <p:sp>
          <p:nvSpPr>
            <p:cNvPr id="2935" name="Google Shape;2935;p16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6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6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6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6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6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6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6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6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6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6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6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6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8" name="Google Shape;2948;p16"/>
          <p:cNvGrpSpPr/>
          <p:nvPr/>
        </p:nvGrpSpPr>
        <p:grpSpPr>
          <a:xfrm rot="2158843" flipH="1">
            <a:off x="1505987" y="-781596"/>
            <a:ext cx="2137020" cy="2041418"/>
            <a:chOff x="1459349" y="3299152"/>
            <a:chExt cx="1360267" cy="1299414"/>
          </a:xfrm>
        </p:grpSpPr>
        <p:grpSp>
          <p:nvGrpSpPr>
            <p:cNvPr id="2949" name="Google Shape;2949;p16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2950" name="Google Shape;2950;p16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6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6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6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6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6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6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6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6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6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6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6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6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6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6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6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6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6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6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6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6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6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6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6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6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6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76" name="Google Shape;2976;p16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2977" name="Google Shape;2977;p16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16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16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16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16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2982;p16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2983;p16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2984;p16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85" name="Google Shape;2985;p16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6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6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6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6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6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6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92" name="Google Shape;2992;p16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2993" name="Google Shape;2993;p16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4" name="Google Shape;2994;p16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5" name="Google Shape;2995;p16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16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7" name="Google Shape;2997;p16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16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16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16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01" name="Google Shape;3001;p16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6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6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4" name="Google Shape;3004;p16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3005" name="Google Shape;3005;p16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6" name="Google Shape;3006;p16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007;p16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16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009;p16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0" name="Google Shape;3010;p16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16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2" name="Google Shape;3012;p16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13" name="Google Shape;3013;p16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3014" name="Google Shape;3014;p16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6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6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6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6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6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0" name="Google Shape;3020;p16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6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16"/>
          <p:cNvGrpSpPr/>
          <p:nvPr/>
        </p:nvGrpSpPr>
        <p:grpSpPr>
          <a:xfrm rot="10356225">
            <a:off x="7974232" y="3209509"/>
            <a:ext cx="1495458" cy="1463537"/>
            <a:chOff x="-2275995" y="-386148"/>
            <a:chExt cx="1835187" cy="1796015"/>
          </a:xfrm>
        </p:grpSpPr>
        <p:sp>
          <p:nvSpPr>
            <p:cNvPr id="3023" name="Google Shape;3023;p16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4" name="Google Shape;3024;p16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025" name="Google Shape;3025;p16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6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6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6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6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6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6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6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3" name="Google Shape;3033;p16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16"/>
          <p:cNvGrpSpPr/>
          <p:nvPr/>
        </p:nvGrpSpPr>
        <p:grpSpPr>
          <a:xfrm>
            <a:off x="-542676" y="-567482"/>
            <a:ext cx="2064754" cy="2086695"/>
            <a:chOff x="-2536939" y="-387589"/>
            <a:chExt cx="2005395" cy="2026704"/>
          </a:xfrm>
        </p:grpSpPr>
        <p:sp>
          <p:nvSpPr>
            <p:cNvPr id="3035" name="Google Shape;3035;p16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6" name="Google Shape;3036;p16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037" name="Google Shape;3037;p16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6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6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6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6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6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6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6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6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6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7" name="Google Shape;3047;p16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048" name="Google Shape;3048;p16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6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6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6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6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6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6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6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6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6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6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6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6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6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2" name="Google Shape;3062;p16"/>
          <p:cNvGrpSpPr/>
          <p:nvPr/>
        </p:nvGrpSpPr>
        <p:grpSpPr>
          <a:xfrm rot="9028546">
            <a:off x="7311347" y="4221783"/>
            <a:ext cx="1215007" cy="1178225"/>
            <a:chOff x="416042" y="3123113"/>
            <a:chExt cx="765170" cy="742006"/>
          </a:xfrm>
        </p:grpSpPr>
        <p:sp>
          <p:nvSpPr>
            <p:cNvPr id="3063" name="Google Shape;3063;p16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4" name="Google Shape;3064;p16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065" name="Google Shape;3065;p1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3" name="Google Shape;3073;p16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16"/>
          <p:cNvGrpSpPr/>
          <p:nvPr/>
        </p:nvGrpSpPr>
        <p:grpSpPr>
          <a:xfrm rot="10800000">
            <a:off x="-712662" y="526003"/>
            <a:ext cx="1845637" cy="1823570"/>
            <a:chOff x="7042680" y="3180509"/>
            <a:chExt cx="1837918" cy="1815943"/>
          </a:xfrm>
        </p:grpSpPr>
        <p:sp>
          <p:nvSpPr>
            <p:cNvPr id="3075" name="Google Shape;3075;p16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6" name="Google Shape;3076;p16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3077" name="Google Shape;3077;p16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6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6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6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1" name="Google Shape;3081;p16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16"/>
          <p:cNvGrpSpPr/>
          <p:nvPr/>
        </p:nvGrpSpPr>
        <p:grpSpPr>
          <a:xfrm rot="-897513" flipH="1">
            <a:off x="581840" y="-424422"/>
            <a:ext cx="1751625" cy="1751738"/>
            <a:chOff x="-2848341" y="-396912"/>
            <a:chExt cx="1170714" cy="1170714"/>
          </a:xfrm>
        </p:grpSpPr>
        <p:sp>
          <p:nvSpPr>
            <p:cNvPr id="3083" name="Google Shape;3083;p16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4" name="Google Shape;3084;p16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085" name="Google Shape;3085;p1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3" name="Google Shape;3093;p16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4" name="Google Shape;3094;p16"/>
          <p:cNvSpPr txBox="1">
            <a:spLocks noGrp="1"/>
          </p:cNvSpPr>
          <p:nvPr>
            <p:ph type="title"/>
          </p:nvPr>
        </p:nvSpPr>
        <p:spPr>
          <a:xfrm>
            <a:off x="1327493" y="1303200"/>
            <a:ext cx="2388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5" name="Google Shape;3095;p16"/>
          <p:cNvSpPr txBox="1">
            <a:spLocks noGrp="1"/>
          </p:cNvSpPr>
          <p:nvPr>
            <p:ph type="subTitle" idx="1"/>
          </p:nvPr>
        </p:nvSpPr>
        <p:spPr>
          <a:xfrm>
            <a:off x="1327493" y="1886100"/>
            <a:ext cx="2388300" cy="195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1_1"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17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8" name="Google Shape;3098;p17"/>
          <p:cNvGrpSpPr/>
          <p:nvPr/>
        </p:nvGrpSpPr>
        <p:grpSpPr>
          <a:xfrm rot="-6705845">
            <a:off x="6964928" y="-183966"/>
            <a:ext cx="1273780" cy="1365200"/>
            <a:chOff x="-2706934" y="2427481"/>
            <a:chExt cx="1241586" cy="1330696"/>
          </a:xfrm>
        </p:grpSpPr>
        <p:grpSp>
          <p:nvGrpSpPr>
            <p:cNvPr id="3099" name="Google Shape;3099;p17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100" name="Google Shape;3100;p17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7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7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7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7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7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7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7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7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7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0" name="Google Shape;3110;p17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1" name="Google Shape;3111;p17"/>
          <p:cNvGrpSpPr/>
          <p:nvPr/>
        </p:nvGrpSpPr>
        <p:grpSpPr>
          <a:xfrm rot="5400000">
            <a:off x="1042936" y="4300522"/>
            <a:ext cx="1273743" cy="1365161"/>
            <a:chOff x="-2706934" y="2427481"/>
            <a:chExt cx="1241586" cy="1330696"/>
          </a:xfrm>
        </p:grpSpPr>
        <p:grpSp>
          <p:nvGrpSpPr>
            <p:cNvPr id="3112" name="Google Shape;3112;p17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113" name="Google Shape;3113;p17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7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7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7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7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7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7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7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7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7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3" name="Google Shape;3123;p17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17"/>
          <p:cNvGrpSpPr/>
          <p:nvPr/>
        </p:nvGrpSpPr>
        <p:grpSpPr>
          <a:xfrm flipH="1">
            <a:off x="-1194913" y="3376637"/>
            <a:ext cx="2867817" cy="2840383"/>
            <a:chOff x="-2785373" y="3404591"/>
            <a:chExt cx="2785370" cy="2758724"/>
          </a:xfrm>
        </p:grpSpPr>
        <p:sp>
          <p:nvSpPr>
            <p:cNvPr id="3125" name="Google Shape;3125;p17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7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7" name="Google Shape;3127;p17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3128" name="Google Shape;3128;p17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7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7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7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7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7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7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7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7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7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7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7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7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7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7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7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44" name="Google Shape;3144;p17"/>
          <p:cNvGrpSpPr/>
          <p:nvPr/>
        </p:nvGrpSpPr>
        <p:grpSpPr>
          <a:xfrm rot="4435907">
            <a:off x="-640207" y="2567211"/>
            <a:ext cx="1663497" cy="682063"/>
            <a:chOff x="2432848" y="557135"/>
            <a:chExt cx="681405" cy="279398"/>
          </a:xfrm>
        </p:grpSpPr>
        <p:sp>
          <p:nvSpPr>
            <p:cNvPr id="3145" name="Google Shape;3145;p1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17"/>
          <p:cNvGrpSpPr/>
          <p:nvPr/>
        </p:nvGrpSpPr>
        <p:grpSpPr>
          <a:xfrm flipH="1">
            <a:off x="-140489" y="2388536"/>
            <a:ext cx="1408479" cy="1509565"/>
            <a:chOff x="9865333" y="2597312"/>
            <a:chExt cx="1367986" cy="1466167"/>
          </a:xfrm>
        </p:grpSpPr>
        <p:grpSp>
          <p:nvGrpSpPr>
            <p:cNvPr id="3159" name="Google Shape;3159;p17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3160" name="Google Shape;3160;p17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7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7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7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7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7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7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7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7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7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0" name="Google Shape;3170;p17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1" name="Google Shape;3171;p17"/>
          <p:cNvGrpSpPr/>
          <p:nvPr/>
        </p:nvGrpSpPr>
        <p:grpSpPr>
          <a:xfrm rot="9994980" flipH="1">
            <a:off x="8060928" y="1719479"/>
            <a:ext cx="1027602" cy="878888"/>
            <a:chOff x="2461877" y="1309567"/>
            <a:chExt cx="545133" cy="466266"/>
          </a:xfrm>
        </p:grpSpPr>
        <p:sp>
          <p:nvSpPr>
            <p:cNvPr id="3172" name="Google Shape;3172;p17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7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7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7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7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7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3" name="Google Shape;3183;p17"/>
          <p:cNvGrpSpPr/>
          <p:nvPr/>
        </p:nvGrpSpPr>
        <p:grpSpPr>
          <a:xfrm rot="3992264">
            <a:off x="8352588" y="2061586"/>
            <a:ext cx="1397913" cy="573166"/>
            <a:chOff x="2432848" y="557135"/>
            <a:chExt cx="681405" cy="279398"/>
          </a:xfrm>
        </p:grpSpPr>
        <p:sp>
          <p:nvSpPr>
            <p:cNvPr id="3184" name="Google Shape;3184;p1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17"/>
          <p:cNvGrpSpPr/>
          <p:nvPr/>
        </p:nvGrpSpPr>
        <p:grpSpPr>
          <a:xfrm rot="-10356225" flipH="1">
            <a:off x="-350577" y="3090859"/>
            <a:ext cx="1495458" cy="1463537"/>
            <a:chOff x="-2275995" y="-386148"/>
            <a:chExt cx="1835187" cy="1796015"/>
          </a:xfrm>
        </p:grpSpPr>
        <p:sp>
          <p:nvSpPr>
            <p:cNvPr id="3198" name="Google Shape;3198;p17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9" name="Google Shape;3199;p17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200" name="Google Shape;3200;p17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7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7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7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7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7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7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7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8" name="Google Shape;3208;p17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9" name="Google Shape;3209;p17"/>
          <p:cNvGrpSpPr/>
          <p:nvPr/>
        </p:nvGrpSpPr>
        <p:grpSpPr>
          <a:xfrm flipH="1">
            <a:off x="7698285" y="-415082"/>
            <a:ext cx="2064754" cy="2086695"/>
            <a:chOff x="-2536939" y="-387589"/>
            <a:chExt cx="2005395" cy="2026704"/>
          </a:xfrm>
        </p:grpSpPr>
        <p:sp>
          <p:nvSpPr>
            <p:cNvPr id="3210" name="Google Shape;3210;p17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1" name="Google Shape;3211;p17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212" name="Google Shape;3212;p17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7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7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7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7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7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7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7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7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7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2" name="Google Shape;3222;p17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223" name="Google Shape;3223;p17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7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7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7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7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7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7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7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7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7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7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7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7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7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7" name="Google Shape;3237;p17"/>
          <p:cNvGrpSpPr/>
          <p:nvPr/>
        </p:nvGrpSpPr>
        <p:grpSpPr>
          <a:xfrm rot="-9028546" flipH="1">
            <a:off x="592758" y="4103133"/>
            <a:ext cx="1215007" cy="1178225"/>
            <a:chOff x="416042" y="3123113"/>
            <a:chExt cx="765170" cy="742006"/>
          </a:xfrm>
        </p:grpSpPr>
        <p:sp>
          <p:nvSpPr>
            <p:cNvPr id="3238" name="Google Shape;3238;p17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9" name="Google Shape;3239;p17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240" name="Google Shape;3240;p17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7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7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7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7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7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7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7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8" name="Google Shape;3248;p17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9" name="Google Shape;3249;p17"/>
          <p:cNvGrpSpPr/>
          <p:nvPr/>
        </p:nvGrpSpPr>
        <p:grpSpPr>
          <a:xfrm rot="10800000" flipH="1">
            <a:off x="8087388" y="678403"/>
            <a:ext cx="1845637" cy="1823570"/>
            <a:chOff x="7042680" y="3180509"/>
            <a:chExt cx="1837918" cy="1815943"/>
          </a:xfrm>
        </p:grpSpPr>
        <p:sp>
          <p:nvSpPr>
            <p:cNvPr id="3250" name="Google Shape;3250;p17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1" name="Google Shape;3251;p17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3252" name="Google Shape;3252;p17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7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7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7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6" name="Google Shape;3256;p17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7" name="Google Shape;3257;p17"/>
          <p:cNvGrpSpPr/>
          <p:nvPr/>
        </p:nvGrpSpPr>
        <p:grpSpPr>
          <a:xfrm rot="897513">
            <a:off x="6886897" y="-272022"/>
            <a:ext cx="1751625" cy="1751738"/>
            <a:chOff x="-2848341" y="-396912"/>
            <a:chExt cx="1170714" cy="1170714"/>
          </a:xfrm>
        </p:grpSpPr>
        <p:sp>
          <p:nvSpPr>
            <p:cNvPr id="3258" name="Google Shape;3258;p17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9" name="Google Shape;3259;p17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260" name="Google Shape;3260;p17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7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7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7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7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7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7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7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8" name="Google Shape;3268;p17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9" name="Google Shape;3269;p17"/>
          <p:cNvSpPr txBox="1">
            <a:spLocks noGrp="1"/>
          </p:cNvSpPr>
          <p:nvPr>
            <p:ph type="subTitle" idx="1"/>
          </p:nvPr>
        </p:nvSpPr>
        <p:spPr>
          <a:xfrm>
            <a:off x="2041525" y="1136150"/>
            <a:ext cx="5047500" cy="93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70" name="Google Shape;3270;p1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1_1_2"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18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18"/>
          <p:cNvSpPr txBox="1">
            <a:spLocks noGrp="1"/>
          </p:cNvSpPr>
          <p:nvPr>
            <p:ph type="subTitle" idx="1"/>
          </p:nvPr>
        </p:nvSpPr>
        <p:spPr>
          <a:xfrm>
            <a:off x="2186350" y="1136150"/>
            <a:ext cx="4758000" cy="347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274" name="Google Shape;3274;p1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75" name="Google Shape;3275;p18"/>
          <p:cNvGrpSpPr/>
          <p:nvPr/>
        </p:nvGrpSpPr>
        <p:grpSpPr>
          <a:xfrm rot="10800000" flipH="1">
            <a:off x="7685481" y="-512564"/>
            <a:ext cx="1912992" cy="1894692"/>
            <a:chOff x="-2785373" y="3404591"/>
            <a:chExt cx="2785370" cy="2758724"/>
          </a:xfrm>
        </p:grpSpPr>
        <p:sp>
          <p:nvSpPr>
            <p:cNvPr id="3276" name="Google Shape;3276;p18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8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8" name="Google Shape;3278;p18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3279" name="Google Shape;3279;p18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8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8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8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8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8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8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8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8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8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8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8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8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8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8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8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95" name="Google Shape;3295;p18"/>
          <p:cNvGrpSpPr/>
          <p:nvPr/>
        </p:nvGrpSpPr>
        <p:grpSpPr>
          <a:xfrm rot="443945" flipH="1">
            <a:off x="-566579" y="2569757"/>
            <a:ext cx="1318180" cy="1290043"/>
            <a:chOff x="-2275995" y="-386148"/>
            <a:chExt cx="1835187" cy="1796015"/>
          </a:xfrm>
        </p:grpSpPr>
        <p:sp>
          <p:nvSpPr>
            <p:cNvPr id="3296" name="Google Shape;3296;p18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7" name="Google Shape;3297;p18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298" name="Google Shape;3298;p18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8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8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8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8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8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8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8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6" name="Google Shape;3306;p18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7" name="Google Shape;3307;p18"/>
          <p:cNvGrpSpPr/>
          <p:nvPr/>
        </p:nvGrpSpPr>
        <p:grpSpPr>
          <a:xfrm rot="1771259" flipH="1">
            <a:off x="-254336" y="-160734"/>
            <a:ext cx="1071022" cy="1038599"/>
            <a:chOff x="416042" y="3123113"/>
            <a:chExt cx="765170" cy="742006"/>
          </a:xfrm>
        </p:grpSpPr>
        <p:sp>
          <p:nvSpPr>
            <p:cNvPr id="3308" name="Google Shape;3308;p18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9" name="Google Shape;3309;p18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310" name="Google Shape;3310;p1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8" name="Google Shape;3318;p18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18"/>
          <p:cNvGrpSpPr/>
          <p:nvPr/>
        </p:nvGrpSpPr>
        <p:grpSpPr>
          <a:xfrm rot="-8249357">
            <a:off x="5385830" y="4509615"/>
            <a:ext cx="1543851" cy="1544017"/>
            <a:chOff x="-2848341" y="-396912"/>
            <a:chExt cx="1170714" cy="1170714"/>
          </a:xfrm>
        </p:grpSpPr>
        <p:sp>
          <p:nvSpPr>
            <p:cNvPr id="3320" name="Google Shape;3320;p18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1" name="Google Shape;3321;p18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322" name="Google Shape;3322;p1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1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0" name="Google Shape;3330;p18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1" name="Google Shape;3331;p18"/>
          <p:cNvGrpSpPr/>
          <p:nvPr/>
        </p:nvGrpSpPr>
        <p:grpSpPr>
          <a:xfrm rot="10800000" flipH="1">
            <a:off x="829173" y="4578271"/>
            <a:ext cx="1618955" cy="1636158"/>
            <a:chOff x="-2536939" y="-387589"/>
            <a:chExt cx="2005395" cy="2026704"/>
          </a:xfrm>
        </p:grpSpPr>
        <p:sp>
          <p:nvSpPr>
            <p:cNvPr id="3332" name="Google Shape;3332;p18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3" name="Google Shape;3333;p18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334" name="Google Shape;3334;p18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18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18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18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18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18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18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18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18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8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4" name="Google Shape;3344;p18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345" name="Google Shape;3345;p18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8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8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8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18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18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8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8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18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18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18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18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18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18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9" name="Google Shape;3359;p18"/>
          <p:cNvGrpSpPr/>
          <p:nvPr/>
        </p:nvGrpSpPr>
        <p:grpSpPr>
          <a:xfrm>
            <a:off x="8277829" y="1976775"/>
            <a:ext cx="1189559" cy="1179475"/>
            <a:chOff x="7075079" y="2268475"/>
            <a:chExt cx="1189559" cy="1179475"/>
          </a:xfrm>
        </p:grpSpPr>
        <p:sp>
          <p:nvSpPr>
            <p:cNvPr id="3360" name="Google Shape;3360;p18"/>
            <p:cNvSpPr/>
            <p:nvPr/>
          </p:nvSpPr>
          <p:spPr>
            <a:xfrm rot="1771237" flipH="1">
              <a:off x="7623882" y="2772635"/>
              <a:ext cx="183513" cy="161816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1" name="Google Shape;3361;p18"/>
            <p:cNvGrpSpPr/>
            <p:nvPr/>
          </p:nvGrpSpPr>
          <p:grpSpPr>
            <a:xfrm rot="1771272" flipH="1">
              <a:off x="7256954" y="2454946"/>
              <a:ext cx="828798" cy="810567"/>
              <a:chOff x="437315" y="2081337"/>
              <a:chExt cx="718611" cy="702804"/>
            </a:xfrm>
          </p:grpSpPr>
          <p:sp>
            <p:nvSpPr>
              <p:cNvPr id="3362" name="Google Shape;3362;p1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1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1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1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0" name="Google Shape;3370;p18"/>
            <p:cNvSpPr/>
            <p:nvPr/>
          </p:nvSpPr>
          <p:spPr>
            <a:xfrm rot="1771237" flipH="1">
              <a:off x="7228626" y="2430339"/>
              <a:ext cx="882463" cy="855748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19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3" name="Google Shape;3373;p19"/>
          <p:cNvGrpSpPr/>
          <p:nvPr/>
        </p:nvGrpSpPr>
        <p:grpSpPr>
          <a:xfrm rot="5400000" flipH="1">
            <a:off x="6896643" y="4189176"/>
            <a:ext cx="1122766" cy="1203348"/>
            <a:chOff x="-2706934" y="2427481"/>
            <a:chExt cx="1241586" cy="1330696"/>
          </a:xfrm>
        </p:grpSpPr>
        <p:grpSp>
          <p:nvGrpSpPr>
            <p:cNvPr id="3374" name="Google Shape;3374;p19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375" name="Google Shape;3375;p19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5" name="Google Shape;3385;p19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6" name="Google Shape;3386;p19"/>
          <p:cNvGrpSpPr/>
          <p:nvPr/>
        </p:nvGrpSpPr>
        <p:grpSpPr>
          <a:xfrm rot="6167397" flipH="1">
            <a:off x="1041651" y="-234497"/>
            <a:ext cx="1122813" cy="1203399"/>
            <a:chOff x="-2706934" y="2427481"/>
            <a:chExt cx="1241586" cy="1330696"/>
          </a:xfrm>
        </p:grpSpPr>
        <p:grpSp>
          <p:nvGrpSpPr>
            <p:cNvPr id="3387" name="Google Shape;3387;p19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388" name="Google Shape;3388;p19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8" name="Google Shape;3398;p19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9" name="Google Shape;3399;p19"/>
          <p:cNvGrpSpPr/>
          <p:nvPr/>
        </p:nvGrpSpPr>
        <p:grpSpPr>
          <a:xfrm rot="10800000">
            <a:off x="-930724" y="-949379"/>
            <a:ext cx="2528002" cy="2503818"/>
            <a:chOff x="-2785373" y="3404591"/>
            <a:chExt cx="2785370" cy="2758724"/>
          </a:xfrm>
        </p:grpSpPr>
        <p:sp>
          <p:nvSpPr>
            <p:cNvPr id="3400" name="Google Shape;3400;p19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2" name="Google Shape;3402;p19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3403" name="Google Shape;3403;p19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19"/>
          <p:cNvGrpSpPr/>
          <p:nvPr/>
        </p:nvGrpSpPr>
        <p:grpSpPr>
          <a:xfrm rot="6364053" flipH="1">
            <a:off x="-365664" y="1666665"/>
            <a:ext cx="1466360" cy="601231"/>
            <a:chOff x="2432848" y="557135"/>
            <a:chExt cx="681405" cy="279398"/>
          </a:xfrm>
        </p:grpSpPr>
        <p:sp>
          <p:nvSpPr>
            <p:cNvPr id="3420" name="Google Shape;3420;p19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19"/>
          <p:cNvGrpSpPr/>
          <p:nvPr/>
        </p:nvGrpSpPr>
        <p:grpSpPr>
          <a:xfrm rot="10800000">
            <a:off x="-1829" y="1094757"/>
            <a:ext cx="1241584" cy="1330693"/>
            <a:chOff x="9865333" y="2597312"/>
            <a:chExt cx="1367986" cy="1466167"/>
          </a:xfrm>
        </p:grpSpPr>
        <p:grpSp>
          <p:nvGrpSpPr>
            <p:cNvPr id="3434" name="Google Shape;3434;p19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3435" name="Google Shape;3435;p19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5" name="Google Shape;3445;p19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6" name="Google Shape;3446;p19"/>
          <p:cNvGrpSpPr/>
          <p:nvPr/>
        </p:nvGrpSpPr>
        <p:grpSpPr>
          <a:xfrm rot="804892">
            <a:off x="8103088" y="2880314"/>
            <a:ext cx="905812" cy="774719"/>
            <a:chOff x="2461877" y="1309567"/>
            <a:chExt cx="545133" cy="466266"/>
          </a:xfrm>
        </p:grpSpPr>
        <p:sp>
          <p:nvSpPr>
            <p:cNvPr id="3447" name="Google Shape;3447;p19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19"/>
          <p:cNvGrpSpPr/>
          <p:nvPr/>
        </p:nvGrpSpPr>
        <p:grpSpPr>
          <a:xfrm rot="6807617" flipH="1">
            <a:off x="8359778" y="2848473"/>
            <a:ext cx="1232171" cy="505207"/>
            <a:chOff x="2432848" y="557135"/>
            <a:chExt cx="681405" cy="279398"/>
          </a:xfrm>
        </p:grpSpPr>
        <p:sp>
          <p:nvSpPr>
            <p:cNvPr id="3459" name="Google Shape;3459;p19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19"/>
          <p:cNvGrpSpPr/>
          <p:nvPr/>
        </p:nvGrpSpPr>
        <p:grpSpPr>
          <a:xfrm rot="-443945">
            <a:off x="-186442" y="516494"/>
            <a:ext cx="1318180" cy="1290043"/>
            <a:chOff x="-2275995" y="-386148"/>
            <a:chExt cx="1835187" cy="1796015"/>
          </a:xfrm>
        </p:grpSpPr>
        <p:sp>
          <p:nvSpPr>
            <p:cNvPr id="3473" name="Google Shape;3473;p19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4" name="Google Shape;3474;p19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475" name="Google Shape;3475;p19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3" name="Google Shape;3483;p19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4" name="Google Shape;3484;p19"/>
          <p:cNvGrpSpPr/>
          <p:nvPr/>
        </p:nvGrpSpPr>
        <p:grpSpPr>
          <a:xfrm rot="10800000">
            <a:off x="7783244" y="3697223"/>
            <a:ext cx="1820096" cy="1839437"/>
            <a:chOff x="-2536939" y="-387589"/>
            <a:chExt cx="2005395" cy="2026704"/>
          </a:xfrm>
        </p:grpSpPr>
        <p:sp>
          <p:nvSpPr>
            <p:cNvPr id="3485" name="Google Shape;3485;p19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6" name="Google Shape;3486;p19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487" name="Google Shape;3487;p19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7" name="Google Shape;3497;p19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498" name="Google Shape;3498;p19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12" name="Google Shape;3512;p19"/>
          <p:cNvGrpSpPr/>
          <p:nvPr/>
        </p:nvGrpSpPr>
        <p:grpSpPr>
          <a:xfrm rot="-1771259">
            <a:off x="644935" y="-124034"/>
            <a:ext cx="1071022" cy="1038599"/>
            <a:chOff x="416042" y="3123113"/>
            <a:chExt cx="765170" cy="742006"/>
          </a:xfrm>
        </p:grpSpPr>
        <p:sp>
          <p:nvSpPr>
            <p:cNvPr id="3513" name="Google Shape;3513;p19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4" name="Google Shape;3514;p19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515" name="Google Shape;3515;p19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3" name="Google Shape;3523;p19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4" name="Google Shape;3524;p19"/>
          <p:cNvGrpSpPr/>
          <p:nvPr/>
        </p:nvGrpSpPr>
        <p:grpSpPr>
          <a:xfrm>
            <a:off x="8126458" y="2965481"/>
            <a:ext cx="1626925" cy="1607473"/>
            <a:chOff x="7042680" y="3180509"/>
            <a:chExt cx="1837918" cy="1815943"/>
          </a:xfrm>
        </p:grpSpPr>
        <p:sp>
          <p:nvSpPr>
            <p:cNvPr id="3525" name="Google Shape;3525;p19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6" name="Google Shape;3526;p19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3527" name="Google Shape;3527;p19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1" name="Google Shape;3531;p19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2" name="Google Shape;3532;p19"/>
          <p:cNvGrpSpPr/>
          <p:nvPr/>
        </p:nvGrpSpPr>
        <p:grpSpPr>
          <a:xfrm rot="9902503" flipH="1">
            <a:off x="7144365" y="3942636"/>
            <a:ext cx="1543925" cy="1544038"/>
            <a:chOff x="-2848341" y="-396912"/>
            <a:chExt cx="1170714" cy="1170714"/>
          </a:xfrm>
        </p:grpSpPr>
        <p:sp>
          <p:nvSpPr>
            <p:cNvPr id="3533" name="Google Shape;3533;p19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4" name="Google Shape;3534;p19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535" name="Google Shape;3535;p19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3" name="Google Shape;3543;p19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19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5" name="Google Shape;3545;p19"/>
          <p:cNvSpPr txBox="1">
            <a:spLocks noGrp="1"/>
          </p:cNvSpPr>
          <p:nvPr>
            <p:ph type="subTitle" idx="1"/>
          </p:nvPr>
        </p:nvSpPr>
        <p:spPr>
          <a:xfrm>
            <a:off x="1757700" y="1878600"/>
            <a:ext cx="5628600" cy="606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46" name="Google Shape;3546;p19"/>
          <p:cNvSpPr txBox="1">
            <a:spLocks noGrp="1"/>
          </p:cNvSpPr>
          <p:nvPr>
            <p:ph type="subTitle" idx="2"/>
          </p:nvPr>
        </p:nvSpPr>
        <p:spPr>
          <a:xfrm>
            <a:off x="1757700" y="3635800"/>
            <a:ext cx="5628600" cy="642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47" name="Google Shape;3547;p19"/>
          <p:cNvSpPr txBox="1">
            <a:spLocks noGrp="1"/>
          </p:cNvSpPr>
          <p:nvPr>
            <p:ph type="subTitle" idx="3"/>
          </p:nvPr>
        </p:nvSpPr>
        <p:spPr>
          <a:xfrm>
            <a:off x="1757700" y="1305900"/>
            <a:ext cx="56286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8" name="Google Shape;3548;p19"/>
          <p:cNvSpPr txBox="1">
            <a:spLocks noGrp="1"/>
          </p:cNvSpPr>
          <p:nvPr>
            <p:ph type="subTitle" idx="4"/>
          </p:nvPr>
        </p:nvSpPr>
        <p:spPr>
          <a:xfrm>
            <a:off x="1757700" y="3063100"/>
            <a:ext cx="56286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p20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1" name="Google Shape;3551;p20"/>
          <p:cNvGrpSpPr/>
          <p:nvPr/>
        </p:nvGrpSpPr>
        <p:grpSpPr>
          <a:xfrm rot="8641132">
            <a:off x="1377440" y="3925973"/>
            <a:ext cx="1883707" cy="1799438"/>
            <a:chOff x="1459349" y="3299152"/>
            <a:chExt cx="1360267" cy="1299414"/>
          </a:xfrm>
        </p:grpSpPr>
        <p:grpSp>
          <p:nvGrpSpPr>
            <p:cNvPr id="3552" name="Google Shape;3552;p20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3553" name="Google Shape;3553;p20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0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0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0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0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0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0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0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0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0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0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0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0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0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0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0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0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0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0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0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0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0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0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0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0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0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79" name="Google Shape;3579;p20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3580" name="Google Shape;3580;p20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20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3582;p20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3" name="Google Shape;3583;p20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20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3585;p20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3586;p20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20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88" name="Google Shape;3588;p20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0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0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0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0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0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0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95" name="Google Shape;3595;p20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3596" name="Google Shape;3596;p20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20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20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20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20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20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20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20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04" name="Google Shape;3604;p20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0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0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07" name="Google Shape;3607;p20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3608" name="Google Shape;3608;p20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20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20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20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20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20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20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20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16" name="Google Shape;3616;p20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3617" name="Google Shape;3617;p20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0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0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0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0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0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3" name="Google Shape;3623;p20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0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5" name="Google Shape;3625;p20"/>
          <p:cNvGrpSpPr/>
          <p:nvPr/>
        </p:nvGrpSpPr>
        <p:grpSpPr>
          <a:xfrm>
            <a:off x="7501169" y="-796940"/>
            <a:ext cx="2527891" cy="2503708"/>
            <a:chOff x="11408994" y="-949340"/>
            <a:chExt cx="2527891" cy="2503708"/>
          </a:xfrm>
        </p:grpSpPr>
        <p:sp>
          <p:nvSpPr>
            <p:cNvPr id="3626" name="Google Shape;3626;p20"/>
            <p:cNvSpPr/>
            <p:nvPr/>
          </p:nvSpPr>
          <p:spPr>
            <a:xfrm rot="-92316" flipH="1">
              <a:off x="12465855" y="132212"/>
              <a:ext cx="364113" cy="271379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0"/>
            <p:cNvSpPr/>
            <p:nvPr/>
          </p:nvSpPr>
          <p:spPr>
            <a:xfrm rot="-92316" flipH="1">
              <a:off x="11566567" y="-810413"/>
              <a:ext cx="2227477" cy="2226895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8" name="Google Shape;3628;p20"/>
            <p:cNvGrpSpPr/>
            <p:nvPr/>
          </p:nvGrpSpPr>
          <p:grpSpPr>
            <a:xfrm rot="443641" flipH="1">
              <a:off x="11543187" y="-813228"/>
              <a:ext cx="2259505" cy="2231483"/>
              <a:chOff x="-2503775" y="-976004"/>
              <a:chExt cx="2552941" cy="2521280"/>
            </a:xfrm>
          </p:grpSpPr>
          <p:sp>
            <p:nvSpPr>
              <p:cNvPr id="3629" name="Google Shape;3629;p20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0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0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0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0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0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0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0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0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0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0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0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0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0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0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0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5" name="Google Shape;3645;p20"/>
          <p:cNvGrpSpPr/>
          <p:nvPr/>
        </p:nvGrpSpPr>
        <p:grpSpPr>
          <a:xfrm rot="-520536" flipH="1">
            <a:off x="-254809" y="2498788"/>
            <a:ext cx="1241563" cy="1330670"/>
            <a:chOff x="9865333" y="2597312"/>
            <a:chExt cx="1367986" cy="1466167"/>
          </a:xfrm>
        </p:grpSpPr>
        <p:grpSp>
          <p:nvGrpSpPr>
            <p:cNvPr id="3646" name="Google Shape;3646;p20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3647" name="Google Shape;3647;p20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0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0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0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0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0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0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0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0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0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57" name="Google Shape;3657;p20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20"/>
          <p:cNvGrpSpPr/>
          <p:nvPr/>
        </p:nvGrpSpPr>
        <p:grpSpPr>
          <a:xfrm rot="10301011">
            <a:off x="8113180" y="1176340"/>
            <a:ext cx="1122778" cy="1203361"/>
            <a:chOff x="-2706934" y="2427481"/>
            <a:chExt cx="1241586" cy="1330696"/>
          </a:xfrm>
        </p:grpSpPr>
        <p:grpSp>
          <p:nvGrpSpPr>
            <p:cNvPr id="3659" name="Google Shape;3659;p20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660" name="Google Shape;3660;p20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0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0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0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0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0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0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0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0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0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0" name="Google Shape;3670;p20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1" name="Google Shape;3671;p20"/>
          <p:cNvGrpSpPr/>
          <p:nvPr/>
        </p:nvGrpSpPr>
        <p:grpSpPr>
          <a:xfrm rot="10800000" flipH="1">
            <a:off x="-467814" y="3775950"/>
            <a:ext cx="1820096" cy="1839437"/>
            <a:chOff x="-2536939" y="-387589"/>
            <a:chExt cx="2005395" cy="2026704"/>
          </a:xfrm>
        </p:grpSpPr>
        <p:sp>
          <p:nvSpPr>
            <p:cNvPr id="3672" name="Google Shape;3672;p20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3" name="Google Shape;3673;p20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674" name="Google Shape;3674;p20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0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0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0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0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0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0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0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0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0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20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685" name="Google Shape;3685;p20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0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0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0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0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0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0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0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0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0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0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0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0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0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9" name="Google Shape;3699;p20"/>
          <p:cNvGrpSpPr/>
          <p:nvPr/>
        </p:nvGrpSpPr>
        <p:grpSpPr>
          <a:xfrm rot="-9902503">
            <a:off x="7244494" y="-174887"/>
            <a:ext cx="1543925" cy="1544038"/>
            <a:chOff x="-2848341" y="-396912"/>
            <a:chExt cx="1170714" cy="1170714"/>
          </a:xfrm>
        </p:grpSpPr>
        <p:sp>
          <p:nvSpPr>
            <p:cNvPr id="3700" name="Google Shape;3700;p20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1" name="Google Shape;3701;p20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702" name="Google Shape;3702;p20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0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0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0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0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0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0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0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0" name="Google Shape;3710;p20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1" name="Google Shape;3711;p20"/>
          <p:cNvSpPr txBox="1">
            <a:spLocks noGrp="1"/>
          </p:cNvSpPr>
          <p:nvPr>
            <p:ph type="subTitle" idx="1"/>
          </p:nvPr>
        </p:nvSpPr>
        <p:spPr>
          <a:xfrm>
            <a:off x="1343925" y="3059825"/>
            <a:ext cx="1600800" cy="858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2" name="Google Shape;3712;p20"/>
          <p:cNvSpPr txBox="1">
            <a:spLocks noGrp="1"/>
          </p:cNvSpPr>
          <p:nvPr>
            <p:ph type="subTitle" idx="2"/>
          </p:nvPr>
        </p:nvSpPr>
        <p:spPr>
          <a:xfrm>
            <a:off x="3771588" y="3059825"/>
            <a:ext cx="1600800" cy="858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3" name="Google Shape;3713;p20"/>
          <p:cNvSpPr txBox="1">
            <a:spLocks noGrp="1"/>
          </p:cNvSpPr>
          <p:nvPr>
            <p:ph type="subTitle" idx="3"/>
          </p:nvPr>
        </p:nvSpPr>
        <p:spPr>
          <a:xfrm>
            <a:off x="6199250" y="3059825"/>
            <a:ext cx="1600800" cy="858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4" name="Google Shape;3714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15" name="Google Shape;3715;p20"/>
          <p:cNvSpPr txBox="1">
            <a:spLocks noGrp="1"/>
          </p:cNvSpPr>
          <p:nvPr>
            <p:ph type="subTitle" idx="4"/>
          </p:nvPr>
        </p:nvSpPr>
        <p:spPr>
          <a:xfrm>
            <a:off x="1343925" y="2487125"/>
            <a:ext cx="1600800" cy="572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6" name="Google Shape;3716;p20"/>
          <p:cNvSpPr txBox="1">
            <a:spLocks noGrp="1"/>
          </p:cNvSpPr>
          <p:nvPr>
            <p:ph type="subTitle" idx="5"/>
          </p:nvPr>
        </p:nvSpPr>
        <p:spPr>
          <a:xfrm>
            <a:off x="3771588" y="2487125"/>
            <a:ext cx="1600800" cy="572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7" name="Google Shape;3717;p20"/>
          <p:cNvSpPr txBox="1">
            <a:spLocks noGrp="1"/>
          </p:cNvSpPr>
          <p:nvPr>
            <p:ph type="subTitle" idx="6"/>
          </p:nvPr>
        </p:nvSpPr>
        <p:spPr>
          <a:xfrm>
            <a:off x="6199250" y="2487125"/>
            <a:ext cx="1600800" cy="572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18" name="Google Shape;3718;p20"/>
          <p:cNvGrpSpPr/>
          <p:nvPr/>
        </p:nvGrpSpPr>
        <p:grpSpPr>
          <a:xfrm rot="443945" flipH="1">
            <a:off x="-323574" y="3125344"/>
            <a:ext cx="1318180" cy="1290043"/>
            <a:chOff x="-2275995" y="-386148"/>
            <a:chExt cx="1835187" cy="1796015"/>
          </a:xfrm>
        </p:grpSpPr>
        <p:sp>
          <p:nvSpPr>
            <p:cNvPr id="3719" name="Google Shape;3719;p20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0" name="Google Shape;3720;p20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721" name="Google Shape;3721;p20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0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0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0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0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0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0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0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9" name="Google Shape;3729;p20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0" name="Google Shape;3730;p20"/>
          <p:cNvGrpSpPr/>
          <p:nvPr/>
        </p:nvGrpSpPr>
        <p:grpSpPr>
          <a:xfrm flipH="1">
            <a:off x="7920686" y="408437"/>
            <a:ext cx="1626925" cy="1607473"/>
            <a:chOff x="7042680" y="3180509"/>
            <a:chExt cx="1837918" cy="1815943"/>
          </a:xfrm>
        </p:grpSpPr>
        <p:sp>
          <p:nvSpPr>
            <p:cNvPr id="3731" name="Google Shape;3731;p20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2" name="Google Shape;3732;p20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3733" name="Google Shape;3733;p20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0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0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0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7" name="Google Shape;3737;p20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8" name="Google Shape;3738;p20"/>
          <p:cNvGrpSpPr/>
          <p:nvPr/>
        </p:nvGrpSpPr>
        <p:grpSpPr>
          <a:xfrm rot="1771259" flipH="1">
            <a:off x="744282" y="4200991"/>
            <a:ext cx="1071022" cy="1038599"/>
            <a:chOff x="416042" y="3123113"/>
            <a:chExt cx="765170" cy="742006"/>
          </a:xfrm>
        </p:grpSpPr>
        <p:sp>
          <p:nvSpPr>
            <p:cNvPr id="3739" name="Google Shape;3739;p20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0" name="Google Shape;3740;p20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741" name="Google Shape;3741;p20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0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0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0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0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0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0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0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9" name="Google Shape;3749;p20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21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1"/>
          <p:cNvSpPr txBox="1">
            <a:spLocks noGrp="1"/>
          </p:cNvSpPr>
          <p:nvPr>
            <p:ph type="subTitle" idx="1"/>
          </p:nvPr>
        </p:nvSpPr>
        <p:spPr>
          <a:xfrm>
            <a:off x="3475356" y="1549249"/>
            <a:ext cx="3338700" cy="58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3" name="Google Shape;3753;p21"/>
          <p:cNvSpPr txBox="1">
            <a:spLocks noGrp="1"/>
          </p:cNvSpPr>
          <p:nvPr>
            <p:ph type="subTitle" idx="2"/>
          </p:nvPr>
        </p:nvSpPr>
        <p:spPr>
          <a:xfrm>
            <a:off x="3475356" y="2774194"/>
            <a:ext cx="3338700" cy="58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4" name="Google Shape;3754;p21"/>
          <p:cNvSpPr txBox="1">
            <a:spLocks noGrp="1"/>
          </p:cNvSpPr>
          <p:nvPr>
            <p:ph type="subTitle" idx="3"/>
          </p:nvPr>
        </p:nvSpPr>
        <p:spPr>
          <a:xfrm>
            <a:off x="3475356" y="3999139"/>
            <a:ext cx="3338700" cy="58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5" name="Google Shape;3755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6" name="Google Shape;3756;p21"/>
          <p:cNvSpPr txBox="1">
            <a:spLocks noGrp="1"/>
          </p:cNvSpPr>
          <p:nvPr>
            <p:ph type="subTitle" idx="4"/>
          </p:nvPr>
        </p:nvSpPr>
        <p:spPr>
          <a:xfrm>
            <a:off x="3475356" y="1102342"/>
            <a:ext cx="3338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7" name="Google Shape;3757;p21"/>
          <p:cNvSpPr txBox="1">
            <a:spLocks noGrp="1"/>
          </p:cNvSpPr>
          <p:nvPr>
            <p:ph type="subTitle" idx="5"/>
          </p:nvPr>
        </p:nvSpPr>
        <p:spPr>
          <a:xfrm>
            <a:off x="3475356" y="2327288"/>
            <a:ext cx="3338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8" name="Google Shape;3758;p21"/>
          <p:cNvSpPr txBox="1">
            <a:spLocks noGrp="1"/>
          </p:cNvSpPr>
          <p:nvPr>
            <p:ph type="subTitle" idx="6"/>
          </p:nvPr>
        </p:nvSpPr>
        <p:spPr>
          <a:xfrm>
            <a:off x="3475356" y="3552233"/>
            <a:ext cx="3338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59" name="Google Shape;3759;p21"/>
          <p:cNvGrpSpPr/>
          <p:nvPr/>
        </p:nvGrpSpPr>
        <p:grpSpPr>
          <a:xfrm rot="10800000">
            <a:off x="-772614" y="3451003"/>
            <a:ext cx="2527891" cy="2503708"/>
            <a:chOff x="11408994" y="-949340"/>
            <a:chExt cx="2527891" cy="2503708"/>
          </a:xfrm>
        </p:grpSpPr>
        <p:sp>
          <p:nvSpPr>
            <p:cNvPr id="3760" name="Google Shape;3760;p21"/>
            <p:cNvSpPr/>
            <p:nvPr/>
          </p:nvSpPr>
          <p:spPr>
            <a:xfrm rot="-92288" flipH="1">
              <a:off x="12465845" y="132211"/>
              <a:ext cx="364121" cy="271385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1"/>
            <p:cNvSpPr/>
            <p:nvPr/>
          </p:nvSpPr>
          <p:spPr>
            <a:xfrm rot="-92288" flipH="1">
              <a:off x="11566509" y="-810421"/>
              <a:ext cx="2227526" cy="2226944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2" name="Google Shape;3762;p21"/>
            <p:cNvGrpSpPr/>
            <p:nvPr/>
          </p:nvGrpSpPr>
          <p:grpSpPr>
            <a:xfrm rot="443641" flipH="1">
              <a:off x="11543187" y="-813228"/>
              <a:ext cx="2259505" cy="2231483"/>
              <a:chOff x="-2503775" y="-976004"/>
              <a:chExt cx="2552941" cy="2521280"/>
            </a:xfrm>
          </p:grpSpPr>
          <p:sp>
            <p:nvSpPr>
              <p:cNvPr id="3763" name="Google Shape;3763;p21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1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1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1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1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1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1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1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1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1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1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1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1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1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1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1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9" name="Google Shape;3779;p21"/>
          <p:cNvGrpSpPr/>
          <p:nvPr/>
        </p:nvGrpSpPr>
        <p:grpSpPr>
          <a:xfrm rot="10279464" flipH="1">
            <a:off x="8269691" y="1328313"/>
            <a:ext cx="1241563" cy="1330670"/>
            <a:chOff x="9865333" y="2597312"/>
            <a:chExt cx="1367986" cy="1466167"/>
          </a:xfrm>
        </p:grpSpPr>
        <p:grpSp>
          <p:nvGrpSpPr>
            <p:cNvPr id="3780" name="Google Shape;3780;p21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3781" name="Google Shape;3781;p21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1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1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1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1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1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1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1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1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1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1" name="Google Shape;3791;p21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2" name="Google Shape;3792;p21"/>
          <p:cNvGrpSpPr/>
          <p:nvPr/>
        </p:nvGrpSpPr>
        <p:grpSpPr>
          <a:xfrm rot="-498989">
            <a:off x="-55712" y="2778070"/>
            <a:ext cx="1122778" cy="1203361"/>
            <a:chOff x="-2706934" y="2427481"/>
            <a:chExt cx="1241586" cy="1330696"/>
          </a:xfrm>
        </p:grpSpPr>
        <p:grpSp>
          <p:nvGrpSpPr>
            <p:cNvPr id="3793" name="Google Shape;3793;p21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794" name="Google Shape;3794;p21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1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1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1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1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1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1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1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1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1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4" name="Google Shape;3804;p21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5" name="Google Shape;3805;p21"/>
          <p:cNvGrpSpPr/>
          <p:nvPr/>
        </p:nvGrpSpPr>
        <p:grpSpPr>
          <a:xfrm flipH="1">
            <a:off x="7904164" y="-457616"/>
            <a:ext cx="1820096" cy="1839437"/>
            <a:chOff x="-2536939" y="-387589"/>
            <a:chExt cx="2005395" cy="2026704"/>
          </a:xfrm>
        </p:grpSpPr>
        <p:sp>
          <p:nvSpPr>
            <p:cNvPr id="3806" name="Google Shape;3806;p21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7" name="Google Shape;3807;p21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808" name="Google Shape;3808;p21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1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1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1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1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1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1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1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1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1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8" name="Google Shape;3818;p21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819" name="Google Shape;3819;p21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1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1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1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1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1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1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1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1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1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1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1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1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1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33" name="Google Shape;3833;p21"/>
          <p:cNvGrpSpPr/>
          <p:nvPr/>
        </p:nvGrpSpPr>
        <p:grpSpPr>
          <a:xfrm rot="897497">
            <a:off x="544227" y="3941020"/>
            <a:ext cx="1543925" cy="1544038"/>
            <a:chOff x="-2848341" y="-396912"/>
            <a:chExt cx="1170714" cy="1170714"/>
          </a:xfrm>
        </p:grpSpPr>
        <p:sp>
          <p:nvSpPr>
            <p:cNvPr id="3834" name="Google Shape;3834;p21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5" name="Google Shape;3835;p21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3836" name="Google Shape;3836;p21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1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1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1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1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1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1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1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4" name="Google Shape;3844;p21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5" name="Google Shape;3845;p21"/>
          <p:cNvGrpSpPr/>
          <p:nvPr/>
        </p:nvGrpSpPr>
        <p:grpSpPr>
          <a:xfrm rot="-10356055" flipH="1">
            <a:off x="8261839" y="742383"/>
            <a:ext cx="1318180" cy="1290043"/>
            <a:chOff x="-2275995" y="-386148"/>
            <a:chExt cx="1835187" cy="1796015"/>
          </a:xfrm>
        </p:grpSpPr>
        <p:sp>
          <p:nvSpPr>
            <p:cNvPr id="3846" name="Google Shape;3846;p21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7" name="Google Shape;3847;p21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848" name="Google Shape;3848;p21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1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1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1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1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1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1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1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6" name="Google Shape;3856;p21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7" name="Google Shape;3857;p21"/>
          <p:cNvGrpSpPr/>
          <p:nvPr/>
        </p:nvGrpSpPr>
        <p:grpSpPr>
          <a:xfrm rot="10800000" flipH="1">
            <a:off x="-519766" y="3141861"/>
            <a:ext cx="1626925" cy="1607473"/>
            <a:chOff x="7042680" y="3180509"/>
            <a:chExt cx="1837918" cy="1815943"/>
          </a:xfrm>
        </p:grpSpPr>
        <p:sp>
          <p:nvSpPr>
            <p:cNvPr id="3858" name="Google Shape;3858;p21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9" name="Google Shape;3859;p21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3860" name="Google Shape;3860;p21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1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1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1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21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3"/>
          <p:cNvGrpSpPr/>
          <p:nvPr/>
        </p:nvGrpSpPr>
        <p:grpSpPr>
          <a:xfrm rot="-10180688">
            <a:off x="5218744" y="-197748"/>
            <a:ext cx="3088148" cy="1717776"/>
            <a:chOff x="5502375" y="1888450"/>
            <a:chExt cx="1768950" cy="983975"/>
          </a:xfrm>
        </p:grpSpPr>
        <p:sp>
          <p:nvSpPr>
            <p:cNvPr id="280" name="Google Shape;280;p3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3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282" name="Google Shape;282;p3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3" name="Google Shape;283;p3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284" name="Google Shape;284;p3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3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3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3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3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3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3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5" name="Google Shape;295;p3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296" name="Google Shape;296;p3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3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309" name="Google Shape;309;p3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3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311" name="Google Shape;311;p3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8" name="Google Shape;328;p3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329" name="Google Shape;329;p3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3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345" name="Google Shape;345;p3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3"/>
          <p:cNvGrpSpPr/>
          <p:nvPr/>
        </p:nvGrpSpPr>
        <p:grpSpPr>
          <a:xfrm rot="4647089" flipH="1">
            <a:off x="-1115690" y="1113165"/>
            <a:ext cx="3347932" cy="1862281"/>
            <a:chOff x="5502375" y="1888450"/>
            <a:chExt cx="1768950" cy="983975"/>
          </a:xfrm>
        </p:grpSpPr>
        <p:sp>
          <p:nvSpPr>
            <p:cNvPr id="358" name="Google Shape;358;p3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3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3" name="Google Shape;373;p3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374" name="Google Shape;374;p3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3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389" name="Google Shape;389;p3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6" name="Google Shape;406;p3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407" name="Google Shape;407;p3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5" name="Google Shape;435;p3"/>
          <p:cNvGrpSpPr/>
          <p:nvPr/>
        </p:nvGrpSpPr>
        <p:grpSpPr>
          <a:xfrm rot="-804827" flipH="1">
            <a:off x="626372" y="2129616"/>
            <a:ext cx="1019854" cy="872307"/>
            <a:chOff x="2461877" y="1309567"/>
            <a:chExt cx="545133" cy="466266"/>
          </a:xfrm>
        </p:grpSpPr>
        <p:sp>
          <p:nvSpPr>
            <p:cNvPr id="436" name="Google Shape;436;p3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"/>
          <p:cNvGrpSpPr/>
          <p:nvPr/>
        </p:nvGrpSpPr>
        <p:grpSpPr>
          <a:xfrm rot="-535942" flipH="1">
            <a:off x="7742700" y="-783338"/>
            <a:ext cx="2285850" cy="2285253"/>
            <a:chOff x="356178" y="539478"/>
            <a:chExt cx="885089" cy="884858"/>
          </a:xfrm>
        </p:grpSpPr>
        <p:sp>
          <p:nvSpPr>
            <p:cNvPr id="448" name="Google Shape;448;p3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"/>
          <p:cNvGrpSpPr/>
          <p:nvPr/>
        </p:nvGrpSpPr>
        <p:grpSpPr>
          <a:xfrm rot="-6439718">
            <a:off x="8337483" y="3258145"/>
            <a:ext cx="1100873" cy="941649"/>
            <a:chOff x="2461877" y="1309567"/>
            <a:chExt cx="545133" cy="466266"/>
          </a:xfrm>
        </p:grpSpPr>
        <p:sp>
          <p:nvSpPr>
            <p:cNvPr id="467" name="Google Shape;467;p3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"/>
          <p:cNvGrpSpPr/>
          <p:nvPr/>
        </p:nvGrpSpPr>
        <p:grpSpPr>
          <a:xfrm rot="-5935797">
            <a:off x="7829591" y="478246"/>
            <a:ext cx="2689380" cy="2549481"/>
            <a:chOff x="3785125" y="3948050"/>
            <a:chExt cx="1014000" cy="961200"/>
          </a:xfrm>
        </p:grpSpPr>
        <p:sp>
          <p:nvSpPr>
            <p:cNvPr id="479" name="Google Shape;479;p3"/>
            <p:cNvSpPr/>
            <p:nvPr/>
          </p:nvSpPr>
          <p:spPr>
            <a:xfrm>
              <a:off x="4180950" y="4299825"/>
              <a:ext cx="178175" cy="170450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3"/>
            <p:cNvGrpSpPr/>
            <p:nvPr/>
          </p:nvGrpSpPr>
          <p:grpSpPr>
            <a:xfrm>
              <a:off x="3785125" y="3955625"/>
              <a:ext cx="1002200" cy="945400"/>
              <a:chOff x="3785125" y="3955625"/>
              <a:chExt cx="1002200" cy="945400"/>
            </a:xfrm>
          </p:grpSpPr>
          <p:sp>
            <p:nvSpPr>
              <p:cNvPr id="481" name="Google Shape;481;p3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"/>
            <p:cNvGrpSpPr/>
            <p:nvPr/>
          </p:nvGrpSpPr>
          <p:grpSpPr>
            <a:xfrm>
              <a:off x="3785125" y="3948050"/>
              <a:ext cx="1014000" cy="961200"/>
              <a:chOff x="4942400" y="3274150"/>
              <a:chExt cx="1014000" cy="961200"/>
            </a:xfrm>
          </p:grpSpPr>
          <p:sp>
            <p:nvSpPr>
              <p:cNvPr id="519" name="Google Shape;519;p3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" name="Google Shape;521;p3"/>
          <p:cNvGrpSpPr/>
          <p:nvPr/>
        </p:nvGrpSpPr>
        <p:grpSpPr>
          <a:xfrm flipH="1">
            <a:off x="-518143" y="2631996"/>
            <a:ext cx="2399383" cy="2530935"/>
            <a:chOff x="9333242" y="1824803"/>
            <a:chExt cx="2005837" cy="2115812"/>
          </a:xfrm>
        </p:grpSpPr>
        <p:sp>
          <p:nvSpPr>
            <p:cNvPr id="522" name="Google Shape;522;p3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3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524" name="Google Shape;524;p3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3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562" name="Google Shape;562;p3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" name="Google Shape;564;p3"/>
          <p:cNvGrpSpPr/>
          <p:nvPr/>
        </p:nvGrpSpPr>
        <p:grpSpPr>
          <a:xfrm rot="717537" flipH="1">
            <a:off x="-145420" y="4050177"/>
            <a:ext cx="1455823" cy="1479742"/>
            <a:chOff x="6500075" y="3739250"/>
            <a:chExt cx="501100" cy="509350"/>
          </a:xfrm>
        </p:grpSpPr>
        <p:sp>
          <p:nvSpPr>
            <p:cNvPr id="565" name="Google Shape;565;p3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567" name="Google Shape;567;p3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3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578" name="Google Shape;578;p3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2" name="Google Shape;592;p3"/>
          <p:cNvGrpSpPr/>
          <p:nvPr/>
        </p:nvGrpSpPr>
        <p:grpSpPr>
          <a:xfrm rot="1327953" flipH="1">
            <a:off x="7006308" y="-88164"/>
            <a:ext cx="1098959" cy="1065690"/>
            <a:chOff x="416042" y="3123113"/>
            <a:chExt cx="765170" cy="742006"/>
          </a:xfrm>
        </p:grpSpPr>
        <p:sp>
          <p:nvSpPr>
            <p:cNvPr id="593" name="Google Shape;593;p3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3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595" name="Google Shape;595;p3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3" name="Google Shape;603;p3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"/>
          <p:cNvGrpSpPr/>
          <p:nvPr/>
        </p:nvGrpSpPr>
        <p:grpSpPr>
          <a:xfrm rot="-474460" flipH="1">
            <a:off x="7649290" y="319000"/>
            <a:ext cx="1201372" cy="1081119"/>
            <a:chOff x="6667438" y="1228850"/>
            <a:chExt cx="544225" cy="489750"/>
          </a:xfrm>
        </p:grpSpPr>
        <p:sp>
          <p:nvSpPr>
            <p:cNvPr id="605" name="Google Shape;605;p3"/>
            <p:cNvSpPr/>
            <p:nvPr/>
          </p:nvSpPr>
          <p:spPr>
            <a:xfrm>
              <a:off x="6983163" y="1345375"/>
              <a:ext cx="223875" cy="146500"/>
            </a:xfrm>
            <a:custGeom>
              <a:avLst/>
              <a:gdLst/>
              <a:ahLst/>
              <a:cxnLst/>
              <a:rect l="l" t="t" r="r" b="b"/>
              <a:pathLst>
                <a:path w="8955" h="5860" extrusionOk="0">
                  <a:moveTo>
                    <a:pt x="5631" y="0"/>
                  </a:moveTo>
                  <a:cubicBezTo>
                    <a:pt x="4773" y="0"/>
                    <a:pt x="3871" y="284"/>
                    <a:pt x="3204" y="667"/>
                  </a:cubicBezTo>
                  <a:cubicBezTo>
                    <a:pt x="2013" y="1324"/>
                    <a:pt x="576" y="2515"/>
                    <a:pt x="1" y="3788"/>
                  </a:cubicBezTo>
                  <a:cubicBezTo>
                    <a:pt x="268" y="3932"/>
                    <a:pt x="453" y="4158"/>
                    <a:pt x="576" y="4425"/>
                  </a:cubicBezTo>
                  <a:cubicBezTo>
                    <a:pt x="1494" y="3452"/>
                    <a:pt x="3002" y="2709"/>
                    <a:pt x="4354" y="2709"/>
                  </a:cubicBezTo>
                  <a:cubicBezTo>
                    <a:pt x="4514" y="2709"/>
                    <a:pt x="4672" y="2719"/>
                    <a:pt x="4827" y="2741"/>
                  </a:cubicBezTo>
                  <a:cubicBezTo>
                    <a:pt x="4888" y="2741"/>
                    <a:pt x="4929" y="2844"/>
                    <a:pt x="4847" y="2864"/>
                  </a:cubicBezTo>
                  <a:cubicBezTo>
                    <a:pt x="4128" y="3008"/>
                    <a:pt x="3430" y="3070"/>
                    <a:pt x="2732" y="3337"/>
                  </a:cubicBezTo>
                  <a:cubicBezTo>
                    <a:pt x="1931" y="3665"/>
                    <a:pt x="1315" y="4137"/>
                    <a:pt x="658" y="4692"/>
                  </a:cubicBezTo>
                  <a:cubicBezTo>
                    <a:pt x="740" y="5021"/>
                    <a:pt x="740" y="5370"/>
                    <a:pt x="678" y="5719"/>
                  </a:cubicBezTo>
                  <a:cubicBezTo>
                    <a:pt x="1351" y="5802"/>
                    <a:pt x="2052" y="5860"/>
                    <a:pt x="2752" y="5860"/>
                  </a:cubicBezTo>
                  <a:cubicBezTo>
                    <a:pt x="3614" y="5860"/>
                    <a:pt x="4474" y="5772"/>
                    <a:pt x="5279" y="5534"/>
                  </a:cubicBezTo>
                  <a:cubicBezTo>
                    <a:pt x="7004" y="5021"/>
                    <a:pt x="8954" y="3213"/>
                    <a:pt x="7928" y="1262"/>
                  </a:cubicBezTo>
                  <a:cubicBezTo>
                    <a:pt x="7456" y="340"/>
                    <a:pt x="6569" y="0"/>
                    <a:pt x="5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948263" y="1501175"/>
              <a:ext cx="148400" cy="205800"/>
            </a:xfrm>
            <a:custGeom>
              <a:avLst/>
              <a:gdLst/>
              <a:ahLst/>
              <a:cxnLst/>
              <a:rect l="l" t="t" r="r" b="b"/>
              <a:pathLst>
                <a:path w="5936" h="8232" extrusionOk="0">
                  <a:moveTo>
                    <a:pt x="1910" y="0"/>
                  </a:moveTo>
                  <a:cubicBezTo>
                    <a:pt x="1746" y="370"/>
                    <a:pt x="1499" y="596"/>
                    <a:pt x="1232" y="719"/>
                  </a:cubicBezTo>
                  <a:cubicBezTo>
                    <a:pt x="1849" y="1910"/>
                    <a:pt x="2300" y="3142"/>
                    <a:pt x="2608" y="4456"/>
                  </a:cubicBezTo>
                  <a:cubicBezTo>
                    <a:pt x="2621" y="4507"/>
                    <a:pt x="2587" y="4542"/>
                    <a:pt x="2554" y="4542"/>
                  </a:cubicBezTo>
                  <a:cubicBezTo>
                    <a:pt x="2533" y="4542"/>
                    <a:pt x="2514" y="4529"/>
                    <a:pt x="2506" y="4498"/>
                  </a:cubicBezTo>
                  <a:cubicBezTo>
                    <a:pt x="2116" y="3224"/>
                    <a:pt x="1602" y="1992"/>
                    <a:pt x="986" y="801"/>
                  </a:cubicBezTo>
                  <a:cubicBezTo>
                    <a:pt x="863" y="832"/>
                    <a:pt x="734" y="847"/>
                    <a:pt x="604" y="847"/>
                  </a:cubicBezTo>
                  <a:cubicBezTo>
                    <a:pt x="473" y="847"/>
                    <a:pt x="339" y="832"/>
                    <a:pt x="206" y="801"/>
                  </a:cubicBezTo>
                  <a:cubicBezTo>
                    <a:pt x="165" y="863"/>
                    <a:pt x="103" y="924"/>
                    <a:pt x="41" y="924"/>
                  </a:cubicBezTo>
                  <a:lnTo>
                    <a:pt x="0" y="924"/>
                  </a:lnTo>
                  <a:cubicBezTo>
                    <a:pt x="165" y="3594"/>
                    <a:pt x="329" y="7373"/>
                    <a:pt x="3553" y="8194"/>
                  </a:cubicBezTo>
                  <a:cubicBezTo>
                    <a:pt x="3654" y="8219"/>
                    <a:pt x="3758" y="8231"/>
                    <a:pt x="3863" y="8231"/>
                  </a:cubicBezTo>
                  <a:cubicBezTo>
                    <a:pt x="4698" y="8231"/>
                    <a:pt x="5611" y="7479"/>
                    <a:pt x="5812" y="6695"/>
                  </a:cubicBezTo>
                  <a:cubicBezTo>
                    <a:pt x="5935" y="6305"/>
                    <a:pt x="5915" y="5915"/>
                    <a:pt x="5874" y="5524"/>
                  </a:cubicBezTo>
                  <a:cubicBezTo>
                    <a:pt x="5791" y="4682"/>
                    <a:pt x="5504" y="3923"/>
                    <a:pt x="5093" y="3183"/>
                  </a:cubicBezTo>
                  <a:cubicBezTo>
                    <a:pt x="4333" y="1869"/>
                    <a:pt x="3122" y="883"/>
                    <a:pt x="1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25163" y="1445650"/>
              <a:ext cx="68300" cy="66850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807063" y="1238750"/>
              <a:ext cx="171500" cy="219825"/>
            </a:xfrm>
            <a:custGeom>
              <a:avLst/>
              <a:gdLst/>
              <a:ahLst/>
              <a:cxnLst/>
              <a:rect l="l" t="t" r="r" b="b"/>
              <a:pathLst>
                <a:path w="6860" h="8793" extrusionOk="0">
                  <a:moveTo>
                    <a:pt x="2945" y="1"/>
                  </a:moveTo>
                  <a:cubicBezTo>
                    <a:pt x="2495" y="1"/>
                    <a:pt x="2028" y="177"/>
                    <a:pt x="1562" y="599"/>
                  </a:cubicBezTo>
                  <a:cubicBezTo>
                    <a:pt x="1" y="1995"/>
                    <a:pt x="781" y="4418"/>
                    <a:pt x="1705" y="5918"/>
                  </a:cubicBezTo>
                  <a:cubicBezTo>
                    <a:pt x="2486" y="7191"/>
                    <a:pt x="3513" y="7910"/>
                    <a:pt x="4663" y="8793"/>
                  </a:cubicBezTo>
                  <a:cubicBezTo>
                    <a:pt x="4786" y="8505"/>
                    <a:pt x="5012" y="8279"/>
                    <a:pt x="5279" y="8115"/>
                  </a:cubicBezTo>
                  <a:cubicBezTo>
                    <a:pt x="5258" y="8094"/>
                    <a:pt x="5238" y="8074"/>
                    <a:pt x="5217" y="8053"/>
                  </a:cubicBezTo>
                  <a:cubicBezTo>
                    <a:pt x="4745" y="6513"/>
                    <a:pt x="4129" y="5055"/>
                    <a:pt x="3451" y="3618"/>
                  </a:cubicBezTo>
                  <a:cubicBezTo>
                    <a:pt x="3436" y="3574"/>
                    <a:pt x="3473" y="3530"/>
                    <a:pt x="3503" y="3530"/>
                  </a:cubicBezTo>
                  <a:cubicBezTo>
                    <a:pt x="3516" y="3530"/>
                    <a:pt x="3527" y="3538"/>
                    <a:pt x="3533" y="3556"/>
                  </a:cubicBezTo>
                  <a:cubicBezTo>
                    <a:pt x="4375" y="4932"/>
                    <a:pt x="4991" y="6431"/>
                    <a:pt x="5484" y="7971"/>
                  </a:cubicBezTo>
                  <a:cubicBezTo>
                    <a:pt x="5484" y="7992"/>
                    <a:pt x="5484" y="7992"/>
                    <a:pt x="5484" y="8012"/>
                  </a:cubicBezTo>
                  <a:cubicBezTo>
                    <a:pt x="5742" y="7906"/>
                    <a:pt x="6022" y="7845"/>
                    <a:pt x="6292" y="7845"/>
                  </a:cubicBezTo>
                  <a:cubicBezTo>
                    <a:pt x="6387" y="7845"/>
                    <a:pt x="6481" y="7852"/>
                    <a:pt x="6572" y="7869"/>
                  </a:cubicBezTo>
                  <a:cubicBezTo>
                    <a:pt x="6839" y="6185"/>
                    <a:pt x="6860" y="4644"/>
                    <a:pt x="6162" y="3022"/>
                  </a:cubicBezTo>
                  <a:cubicBezTo>
                    <a:pt x="5601" y="1730"/>
                    <a:pt x="4356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667438" y="1466825"/>
              <a:ext cx="272625" cy="155650"/>
            </a:xfrm>
            <a:custGeom>
              <a:avLst/>
              <a:gdLst/>
              <a:ahLst/>
              <a:cxnLst/>
              <a:rect l="l" t="t" r="r" b="b"/>
              <a:pathLst>
                <a:path w="10905" h="6226" extrusionOk="0">
                  <a:moveTo>
                    <a:pt x="8093" y="1"/>
                  </a:moveTo>
                  <a:cubicBezTo>
                    <a:pt x="6929" y="1"/>
                    <a:pt x="5789" y="100"/>
                    <a:pt x="4682" y="614"/>
                  </a:cubicBezTo>
                  <a:cubicBezTo>
                    <a:pt x="2998" y="1374"/>
                    <a:pt x="0" y="4722"/>
                    <a:pt x="3019" y="6036"/>
                  </a:cubicBezTo>
                  <a:cubicBezTo>
                    <a:pt x="3325" y="6168"/>
                    <a:pt x="3647" y="6226"/>
                    <a:pt x="3977" y="6226"/>
                  </a:cubicBezTo>
                  <a:cubicBezTo>
                    <a:pt x="5599" y="6226"/>
                    <a:pt x="7428" y="4832"/>
                    <a:pt x="8605" y="3962"/>
                  </a:cubicBezTo>
                  <a:cubicBezTo>
                    <a:pt x="9303" y="3448"/>
                    <a:pt x="9960" y="2873"/>
                    <a:pt x="10597" y="2278"/>
                  </a:cubicBezTo>
                  <a:cubicBezTo>
                    <a:pt x="10699" y="2155"/>
                    <a:pt x="10802" y="2031"/>
                    <a:pt x="10905" y="1949"/>
                  </a:cubicBezTo>
                  <a:cubicBezTo>
                    <a:pt x="10617" y="1785"/>
                    <a:pt x="10371" y="1538"/>
                    <a:pt x="10206" y="1271"/>
                  </a:cubicBezTo>
                  <a:cubicBezTo>
                    <a:pt x="8995" y="2421"/>
                    <a:pt x="7229" y="3181"/>
                    <a:pt x="5586" y="3346"/>
                  </a:cubicBezTo>
                  <a:cubicBezTo>
                    <a:pt x="5581" y="3348"/>
                    <a:pt x="5577" y="3349"/>
                    <a:pt x="5573" y="3349"/>
                  </a:cubicBezTo>
                  <a:cubicBezTo>
                    <a:pt x="5541" y="3349"/>
                    <a:pt x="5529" y="3282"/>
                    <a:pt x="5565" y="3263"/>
                  </a:cubicBezTo>
                  <a:cubicBezTo>
                    <a:pt x="7290" y="2791"/>
                    <a:pt x="8666" y="2093"/>
                    <a:pt x="10124" y="1107"/>
                  </a:cubicBezTo>
                  <a:cubicBezTo>
                    <a:pt x="9960" y="779"/>
                    <a:pt x="9940" y="409"/>
                    <a:pt x="10063" y="39"/>
                  </a:cubicBezTo>
                  <a:cubicBezTo>
                    <a:pt x="9400" y="32"/>
                    <a:pt x="8743" y="1"/>
                    <a:pt x="8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667438" y="1228850"/>
              <a:ext cx="544225" cy="489750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"/>
          <p:cNvGrpSpPr/>
          <p:nvPr/>
        </p:nvGrpSpPr>
        <p:grpSpPr>
          <a:xfrm rot="-536143" flipH="1">
            <a:off x="7927852" y="2255734"/>
            <a:ext cx="1463966" cy="1421228"/>
            <a:chOff x="1900808" y="1665634"/>
            <a:chExt cx="648026" cy="629108"/>
          </a:xfrm>
        </p:grpSpPr>
        <p:sp>
          <p:nvSpPr>
            <p:cNvPr id="612" name="Google Shape;612;p3"/>
            <p:cNvSpPr/>
            <p:nvPr/>
          </p:nvSpPr>
          <p:spPr>
            <a:xfrm>
              <a:off x="2158429" y="1930191"/>
              <a:ext cx="120129" cy="101106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3"/>
            <p:cNvGrpSpPr/>
            <p:nvPr/>
          </p:nvGrpSpPr>
          <p:grpSpPr>
            <a:xfrm>
              <a:off x="1911886" y="1675870"/>
              <a:ext cx="636948" cy="610084"/>
              <a:chOff x="1668498" y="2177545"/>
              <a:chExt cx="636948" cy="610084"/>
            </a:xfrm>
          </p:grpSpPr>
          <p:sp>
            <p:nvSpPr>
              <p:cNvPr id="614" name="Google Shape;614;p3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3"/>
            <p:cNvSpPr/>
            <p:nvPr/>
          </p:nvSpPr>
          <p:spPr>
            <a:xfrm>
              <a:off x="1900808" y="1665634"/>
              <a:ext cx="648026" cy="629108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"/>
          <p:cNvSpPr txBox="1">
            <a:spLocks noGrp="1"/>
          </p:cNvSpPr>
          <p:nvPr>
            <p:ph type="title"/>
          </p:nvPr>
        </p:nvSpPr>
        <p:spPr>
          <a:xfrm>
            <a:off x="3588925" y="1942825"/>
            <a:ext cx="3414000" cy="9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4" name="Google Shape;624;p3"/>
          <p:cNvSpPr txBox="1">
            <a:spLocks noGrp="1"/>
          </p:cNvSpPr>
          <p:nvPr>
            <p:ph type="title" idx="2" hasCustomPrompt="1"/>
          </p:nvPr>
        </p:nvSpPr>
        <p:spPr>
          <a:xfrm>
            <a:off x="2511200" y="1888750"/>
            <a:ext cx="997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5" name="Google Shape;625;p3"/>
          <p:cNvSpPr txBox="1">
            <a:spLocks noGrp="1"/>
          </p:cNvSpPr>
          <p:nvPr>
            <p:ph type="subTitle" idx="1"/>
          </p:nvPr>
        </p:nvSpPr>
        <p:spPr>
          <a:xfrm>
            <a:off x="3588925" y="2744211"/>
            <a:ext cx="341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22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7" name="Google Shape;3867;p22"/>
          <p:cNvGrpSpPr/>
          <p:nvPr/>
        </p:nvGrpSpPr>
        <p:grpSpPr>
          <a:xfrm rot="5400000" flipH="1">
            <a:off x="1041818" y="-463099"/>
            <a:ext cx="1122766" cy="1203348"/>
            <a:chOff x="-2706934" y="2427481"/>
            <a:chExt cx="1241586" cy="1330696"/>
          </a:xfrm>
        </p:grpSpPr>
        <p:grpSp>
          <p:nvGrpSpPr>
            <p:cNvPr id="3868" name="Google Shape;3868;p22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3869" name="Google Shape;3869;p22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2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2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2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2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2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2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2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2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2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9" name="Google Shape;3879;p22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0" name="Google Shape;3880;p22"/>
          <p:cNvGrpSpPr/>
          <p:nvPr/>
        </p:nvGrpSpPr>
        <p:grpSpPr>
          <a:xfrm rot="10800000">
            <a:off x="-930724" y="-949379"/>
            <a:ext cx="2528002" cy="2503818"/>
            <a:chOff x="-2785373" y="3404591"/>
            <a:chExt cx="2785370" cy="2758724"/>
          </a:xfrm>
        </p:grpSpPr>
        <p:sp>
          <p:nvSpPr>
            <p:cNvPr id="3881" name="Google Shape;3881;p22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2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3" name="Google Shape;3883;p22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3884" name="Google Shape;3884;p22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2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2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2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2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2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2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2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2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2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2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2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2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2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2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2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00" name="Google Shape;3900;p22"/>
          <p:cNvGrpSpPr/>
          <p:nvPr/>
        </p:nvGrpSpPr>
        <p:grpSpPr>
          <a:xfrm rot="6364053" flipH="1">
            <a:off x="-441864" y="1666665"/>
            <a:ext cx="1466360" cy="601231"/>
            <a:chOff x="2432848" y="557135"/>
            <a:chExt cx="681405" cy="279398"/>
          </a:xfrm>
        </p:grpSpPr>
        <p:sp>
          <p:nvSpPr>
            <p:cNvPr id="3901" name="Google Shape;3901;p22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2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2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2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2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2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2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2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2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2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2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2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2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4" name="Google Shape;3914;p22"/>
          <p:cNvGrpSpPr/>
          <p:nvPr/>
        </p:nvGrpSpPr>
        <p:grpSpPr>
          <a:xfrm rot="10800000">
            <a:off x="-1829" y="1094757"/>
            <a:ext cx="1241584" cy="1330693"/>
            <a:chOff x="9865333" y="2597312"/>
            <a:chExt cx="1367986" cy="1466167"/>
          </a:xfrm>
        </p:grpSpPr>
        <p:grpSp>
          <p:nvGrpSpPr>
            <p:cNvPr id="3915" name="Google Shape;3915;p22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3916" name="Google Shape;3916;p22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2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2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2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2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2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2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2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2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2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26" name="Google Shape;3926;p22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7" name="Google Shape;3927;p22"/>
          <p:cNvGrpSpPr/>
          <p:nvPr/>
        </p:nvGrpSpPr>
        <p:grpSpPr>
          <a:xfrm rot="804892">
            <a:off x="8103088" y="2880314"/>
            <a:ext cx="905812" cy="774719"/>
            <a:chOff x="2461877" y="1309567"/>
            <a:chExt cx="545133" cy="466266"/>
          </a:xfrm>
        </p:grpSpPr>
        <p:sp>
          <p:nvSpPr>
            <p:cNvPr id="3928" name="Google Shape;3928;p22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2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2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2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2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2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2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2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2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2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2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9" name="Google Shape;3939;p22"/>
          <p:cNvGrpSpPr/>
          <p:nvPr/>
        </p:nvGrpSpPr>
        <p:grpSpPr>
          <a:xfrm rot="6807617" flipH="1">
            <a:off x="8359778" y="2848473"/>
            <a:ext cx="1232171" cy="505207"/>
            <a:chOff x="2432848" y="557135"/>
            <a:chExt cx="681405" cy="279398"/>
          </a:xfrm>
        </p:grpSpPr>
        <p:sp>
          <p:nvSpPr>
            <p:cNvPr id="3940" name="Google Shape;3940;p22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2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2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2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2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2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2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2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2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2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2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2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2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3" name="Google Shape;3953;p22"/>
          <p:cNvGrpSpPr/>
          <p:nvPr/>
        </p:nvGrpSpPr>
        <p:grpSpPr>
          <a:xfrm rot="-443945">
            <a:off x="-186442" y="516494"/>
            <a:ext cx="1318180" cy="1290043"/>
            <a:chOff x="-2275995" y="-386148"/>
            <a:chExt cx="1835187" cy="1796015"/>
          </a:xfrm>
        </p:grpSpPr>
        <p:sp>
          <p:nvSpPr>
            <p:cNvPr id="3954" name="Google Shape;3954;p22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5" name="Google Shape;3955;p22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3956" name="Google Shape;3956;p22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2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2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2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2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2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2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2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4" name="Google Shape;3964;p22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5" name="Google Shape;3965;p22"/>
          <p:cNvGrpSpPr/>
          <p:nvPr/>
        </p:nvGrpSpPr>
        <p:grpSpPr>
          <a:xfrm rot="10800000">
            <a:off x="7783244" y="3697223"/>
            <a:ext cx="1820096" cy="1839437"/>
            <a:chOff x="-2536939" y="-387589"/>
            <a:chExt cx="2005395" cy="2026704"/>
          </a:xfrm>
        </p:grpSpPr>
        <p:sp>
          <p:nvSpPr>
            <p:cNvPr id="3966" name="Google Shape;3966;p22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7" name="Google Shape;3967;p22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3968" name="Google Shape;3968;p22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2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2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2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2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2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2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2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2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2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8" name="Google Shape;3978;p22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3979" name="Google Shape;3979;p22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2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2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2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2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2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2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2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2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2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2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2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2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2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3" name="Google Shape;3993;p22"/>
          <p:cNvGrpSpPr/>
          <p:nvPr/>
        </p:nvGrpSpPr>
        <p:grpSpPr>
          <a:xfrm rot="-1771259">
            <a:off x="644935" y="-124034"/>
            <a:ext cx="1071022" cy="1038599"/>
            <a:chOff x="416042" y="3123113"/>
            <a:chExt cx="765170" cy="742006"/>
          </a:xfrm>
        </p:grpSpPr>
        <p:sp>
          <p:nvSpPr>
            <p:cNvPr id="3994" name="Google Shape;3994;p22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5" name="Google Shape;3995;p22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3996" name="Google Shape;3996;p22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2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2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2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2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2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2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2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4" name="Google Shape;4004;p22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22"/>
          <p:cNvGrpSpPr/>
          <p:nvPr/>
        </p:nvGrpSpPr>
        <p:grpSpPr>
          <a:xfrm>
            <a:off x="8126458" y="2965481"/>
            <a:ext cx="1626925" cy="1607473"/>
            <a:chOff x="7042680" y="3180509"/>
            <a:chExt cx="1837918" cy="1815943"/>
          </a:xfrm>
        </p:grpSpPr>
        <p:sp>
          <p:nvSpPr>
            <p:cNvPr id="4006" name="Google Shape;4006;p22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7" name="Google Shape;4007;p22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4008" name="Google Shape;4008;p22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2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2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2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2" name="Google Shape;4012;p22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3" name="Google Shape;4013;p2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4" name="Google Shape;4014;p22"/>
          <p:cNvSpPr txBox="1">
            <a:spLocks noGrp="1"/>
          </p:cNvSpPr>
          <p:nvPr>
            <p:ph type="subTitle" idx="1"/>
          </p:nvPr>
        </p:nvSpPr>
        <p:spPr>
          <a:xfrm>
            <a:off x="2322864" y="1958517"/>
            <a:ext cx="20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5" name="Google Shape;4015;p22"/>
          <p:cNvSpPr txBox="1">
            <a:spLocks noGrp="1"/>
          </p:cNvSpPr>
          <p:nvPr>
            <p:ph type="subTitle" idx="2"/>
          </p:nvPr>
        </p:nvSpPr>
        <p:spPr>
          <a:xfrm>
            <a:off x="5852136" y="1958517"/>
            <a:ext cx="20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6" name="Google Shape;4016;p22"/>
          <p:cNvSpPr txBox="1">
            <a:spLocks noGrp="1"/>
          </p:cNvSpPr>
          <p:nvPr>
            <p:ph type="subTitle" idx="3"/>
          </p:nvPr>
        </p:nvSpPr>
        <p:spPr>
          <a:xfrm>
            <a:off x="2322864" y="3441875"/>
            <a:ext cx="20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7" name="Google Shape;4017;p22"/>
          <p:cNvSpPr txBox="1">
            <a:spLocks noGrp="1"/>
          </p:cNvSpPr>
          <p:nvPr>
            <p:ph type="subTitle" idx="4"/>
          </p:nvPr>
        </p:nvSpPr>
        <p:spPr>
          <a:xfrm>
            <a:off x="2322875" y="1505725"/>
            <a:ext cx="20382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18" name="Google Shape;4018;p22"/>
          <p:cNvSpPr txBox="1">
            <a:spLocks noGrp="1"/>
          </p:cNvSpPr>
          <p:nvPr>
            <p:ph type="subTitle" idx="5"/>
          </p:nvPr>
        </p:nvSpPr>
        <p:spPr>
          <a:xfrm>
            <a:off x="5852136" y="3441875"/>
            <a:ext cx="20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9" name="Google Shape;4019;p22"/>
          <p:cNvSpPr txBox="1">
            <a:spLocks noGrp="1"/>
          </p:cNvSpPr>
          <p:nvPr>
            <p:ph type="subTitle" idx="6"/>
          </p:nvPr>
        </p:nvSpPr>
        <p:spPr>
          <a:xfrm>
            <a:off x="5852131" y="1505725"/>
            <a:ext cx="20382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0" name="Google Shape;4020;p22"/>
          <p:cNvSpPr txBox="1">
            <a:spLocks noGrp="1"/>
          </p:cNvSpPr>
          <p:nvPr>
            <p:ph type="subTitle" idx="7"/>
          </p:nvPr>
        </p:nvSpPr>
        <p:spPr>
          <a:xfrm>
            <a:off x="2322875" y="2989090"/>
            <a:ext cx="20382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1" name="Google Shape;4021;p22"/>
          <p:cNvSpPr txBox="1">
            <a:spLocks noGrp="1"/>
          </p:cNvSpPr>
          <p:nvPr>
            <p:ph type="subTitle" idx="8"/>
          </p:nvPr>
        </p:nvSpPr>
        <p:spPr>
          <a:xfrm>
            <a:off x="5852131" y="2989090"/>
            <a:ext cx="20382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23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4" name="Google Shape;4024;p23"/>
          <p:cNvGrpSpPr/>
          <p:nvPr/>
        </p:nvGrpSpPr>
        <p:grpSpPr>
          <a:xfrm rot="-5400000" flipH="1">
            <a:off x="6962875" y="4341282"/>
            <a:ext cx="1122766" cy="1203348"/>
            <a:chOff x="-2706934" y="2427481"/>
            <a:chExt cx="1241586" cy="1330696"/>
          </a:xfrm>
        </p:grpSpPr>
        <p:grpSp>
          <p:nvGrpSpPr>
            <p:cNvPr id="4025" name="Google Shape;4025;p23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4026" name="Google Shape;4026;p23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3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3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3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3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3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3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3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3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3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6" name="Google Shape;4036;p23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3"/>
          <p:cNvGrpSpPr/>
          <p:nvPr/>
        </p:nvGrpSpPr>
        <p:grpSpPr>
          <a:xfrm>
            <a:off x="7530181" y="3527093"/>
            <a:ext cx="2528002" cy="2503818"/>
            <a:chOff x="-2785373" y="3404591"/>
            <a:chExt cx="2785370" cy="2758724"/>
          </a:xfrm>
        </p:grpSpPr>
        <p:sp>
          <p:nvSpPr>
            <p:cNvPr id="4038" name="Google Shape;4038;p23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0" name="Google Shape;4040;p23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4041" name="Google Shape;4041;p23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3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3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3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3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3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3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3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3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3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3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3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3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3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3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3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57" name="Google Shape;4057;p23"/>
          <p:cNvGrpSpPr/>
          <p:nvPr/>
        </p:nvGrpSpPr>
        <p:grpSpPr>
          <a:xfrm rot="-4435947" flipH="1">
            <a:off x="8102963" y="2813636"/>
            <a:ext cx="1466360" cy="601231"/>
            <a:chOff x="2432848" y="557135"/>
            <a:chExt cx="681405" cy="279398"/>
          </a:xfrm>
        </p:grpSpPr>
        <p:sp>
          <p:nvSpPr>
            <p:cNvPr id="4058" name="Google Shape;4058;p23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1" name="Google Shape;4071;p23"/>
          <p:cNvGrpSpPr/>
          <p:nvPr/>
        </p:nvGrpSpPr>
        <p:grpSpPr>
          <a:xfrm>
            <a:off x="7887704" y="2656081"/>
            <a:ext cx="1241584" cy="1330693"/>
            <a:chOff x="9865333" y="2597312"/>
            <a:chExt cx="1367986" cy="1466167"/>
          </a:xfrm>
        </p:grpSpPr>
        <p:grpSp>
          <p:nvGrpSpPr>
            <p:cNvPr id="4072" name="Google Shape;4072;p23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4073" name="Google Shape;4073;p23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3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3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3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3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3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3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3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3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3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83" name="Google Shape;4083;p23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4" name="Google Shape;4084;p23"/>
          <p:cNvGrpSpPr/>
          <p:nvPr/>
        </p:nvGrpSpPr>
        <p:grpSpPr>
          <a:xfrm rot="-9995108">
            <a:off x="118558" y="1426499"/>
            <a:ext cx="905812" cy="774719"/>
            <a:chOff x="2461877" y="1309567"/>
            <a:chExt cx="545133" cy="466266"/>
          </a:xfrm>
        </p:grpSpPr>
        <p:sp>
          <p:nvSpPr>
            <p:cNvPr id="4085" name="Google Shape;4085;p23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3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3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3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3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3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3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3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3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3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3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23"/>
          <p:cNvGrpSpPr/>
          <p:nvPr/>
        </p:nvGrpSpPr>
        <p:grpSpPr>
          <a:xfrm rot="-3992383" flipH="1">
            <a:off x="-464491" y="1727851"/>
            <a:ext cx="1232171" cy="505207"/>
            <a:chOff x="2432848" y="557135"/>
            <a:chExt cx="681405" cy="279398"/>
          </a:xfrm>
        </p:grpSpPr>
        <p:sp>
          <p:nvSpPr>
            <p:cNvPr id="4097" name="Google Shape;4097;p23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3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3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3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3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3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3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3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3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3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3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3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3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0" name="Google Shape;4110;p23"/>
          <p:cNvGrpSpPr/>
          <p:nvPr/>
        </p:nvGrpSpPr>
        <p:grpSpPr>
          <a:xfrm rot="2158868" flipH="1">
            <a:off x="1330009" y="-643880"/>
            <a:ext cx="1883707" cy="1799438"/>
            <a:chOff x="1459349" y="3299152"/>
            <a:chExt cx="1360267" cy="1299414"/>
          </a:xfrm>
        </p:grpSpPr>
        <p:grpSp>
          <p:nvGrpSpPr>
            <p:cNvPr id="4111" name="Google Shape;4111;p23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4112" name="Google Shape;4112;p23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3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3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3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3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3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3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3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3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3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3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3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3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3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3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3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3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3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3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3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3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3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3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3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3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3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38" name="Google Shape;4138;p23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4139" name="Google Shape;4139;p23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0" name="Google Shape;4140;p23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23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23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23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23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23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23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47" name="Google Shape;4147;p23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3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3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3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3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3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3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54" name="Google Shape;4154;p23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4155" name="Google Shape;4155;p23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23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23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23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23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23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23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23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63" name="Google Shape;4163;p23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3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3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66" name="Google Shape;4166;p23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4167" name="Google Shape;4167;p23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8" name="Google Shape;4168;p23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23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0" name="Google Shape;4170;p23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1" name="Google Shape;4171;p23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2" name="Google Shape;4172;p23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3" name="Google Shape;4173;p23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4" name="Google Shape;4174;p23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75" name="Google Shape;4175;p23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4176" name="Google Shape;4176;p23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3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3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3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3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3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23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3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4" name="Google Shape;4184;p23"/>
          <p:cNvGrpSpPr/>
          <p:nvPr/>
        </p:nvGrpSpPr>
        <p:grpSpPr>
          <a:xfrm rot="10356055">
            <a:off x="7995721" y="3274994"/>
            <a:ext cx="1318180" cy="1290043"/>
            <a:chOff x="-2275995" y="-386148"/>
            <a:chExt cx="1835187" cy="1796015"/>
          </a:xfrm>
        </p:grpSpPr>
        <p:sp>
          <p:nvSpPr>
            <p:cNvPr id="4185" name="Google Shape;4185;p23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6" name="Google Shape;4186;p23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4187" name="Google Shape;4187;p23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3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3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3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3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3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3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3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5" name="Google Shape;4195;p23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6" name="Google Shape;4196;p23"/>
          <p:cNvGrpSpPr/>
          <p:nvPr/>
        </p:nvGrpSpPr>
        <p:grpSpPr>
          <a:xfrm>
            <a:off x="-475881" y="-455128"/>
            <a:ext cx="1820096" cy="1839437"/>
            <a:chOff x="-2536939" y="-387589"/>
            <a:chExt cx="2005395" cy="2026704"/>
          </a:xfrm>
        </p:grpSpPr>
        <p:sp>
          <p:nvSpPr>
            <p:cNvPr id="4197" name="Google Shape;4197;p23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8" name="Google Shape;4198;p23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4199" name="Google Shape;4199;p23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3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3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3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3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3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3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3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3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3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9" name="Google Shape;4209;p23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4210" name="Google Shape;4210;p23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3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3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3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23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23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23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23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23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23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23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23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23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23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4" name="Google Shape;4224;p23"/>
          <p:cNvGrpSpPr/>
          <p:nvPr/>
        </p:nvGrpSpPr>
        <p:grpSpPr>
          <a:xfrm rot="9028741">
            <a:off x="7411502" y="4166966"/>
            <a:ext cx="1071022" cy="1038599"/>
            <a:chOff x="416042" y="3123113"/>
            <a:chExt cx="765170" cy="742006"/>
          </a:xfrm>
        </p:grpSpPr>
        <p:sp>
          <p:nvSpPr>
            <p:cNvPr id="4225" name="Google Shape;4225;p23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6" name="Google Shape;4226;p23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4227" name="Google Shape;4227;p23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23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23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23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23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23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3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23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5" name="Google Shape;4235;p23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6" name="Google Shape;4236;p23"/>
          <p:cNvGrpSpPr/>
          <p:nvPr/>
        </p:nvGrpSpPr>
        <p:grpSpPr>
          <a:xfrm rot="10800000">
            <a:off x="-625924" y="508577"/>
            <a:ext cx="1626925" cy="1607473"/>
            <a:chOff x="7042680" y="3180509"/>
            <a:chExt cx="1837918" cy="1815943"/>
          </a:xfrm>
        </p:grpSpPr>
        <p:sp>
          <p:nvSpPr>
            <p:cNvPr id="4237" name="Google Shape;4237;p23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8" name="Google Shape;4238;p23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4239" name="Google Shape;4239;p23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23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3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23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3" name="Google Shape;4243;p23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4" name="Google Shape;4244;p23"/>
          <p:cNvGrpSpPr/>
          <p:nvPr/>
        </p:nvGrpSpPr>
        <p:grpSpPr>
          <a:xfrm rot="-897497" flipH="1">
            <a:off x="515369" y="-328943"/>
            <a:ext cx="1543925" cy="1544038"/>
            <a:chOff x="-2848341" y="-396912"/>
            <a:chExt cx="1170714" cy="1170714"/>
          </a:xfrm>
        </p:grpSpPr>
        <p:sp>
          <p:nvSpPr>
            <p:cNvPr id="4245" name="Google Shape;4245;p23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6" name="Google Shape;4246;p23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4247" name="Google Shape;4247;p23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23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23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23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23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23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23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23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5" name="Google Shape;4255;p23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6" name="Google Shape;4256;p2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57" name="Google Shape;4257;p23"/>
          <p:cNvSpPr txBox="1">
            <a:spLocks noGrp="1"/>
          </p:cNvSpPr>
          <p:nvPr>
            <p:ph type="subTitle" idx="1"/>
          </p:nvPr>
        </p:nvSpPr>
        <p:spPr>
          <a:xfrm>
            <a:off x="1635275" y="1833454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8" name="Google Shape;4258;p23"/>
          <p:cNvSpPr txBox="1">
            <a:spLocks noGrp="1"/>
          </p:cNvSpPr>
          <p:nvPr>
            <p:ph type="subTitle" idx="2"/>
          </p:nvPr>
        </p:nvSpPr>
        <p:spPr>
          <a:xfrm>
            <a:off x="3803448" y="1833454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9" name="Google Shape;4259;p23"/>
          <p:cNvSpPr txBox="1">
            <a:spLocks noGrp="1"/>
          </p:cNvSpPr>
          <p:nvPr>
            <p:ph type="subTitle" idx="3"/>
          </p:nvPr>
        </p:nvSpPr>
        <p:spPr>
          <a:xfrm>
            <a:off x="1635275" y="3445475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0" name="Google Shape;4260;p23"/>
          <p:cNvSpPr txBox="1">
            <a:spLocks noGrp="1"/>
          </p:cNvSpPr>
          <p:nvPr>
            <p:ph type="subTitle" idx="4"/>
          </p:nvPr>
        </p:nvSpPr>
        <p:spPr>
          <a:xfrm>
            <a:off x="3803448" y="3445475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1" name="Google Shape;4261;p23"/>
          <p:cNvSpPr txBox="1">
            <a:spLocks noGrp="1"/>
          </p:cNvSpPr>
          <p:nvPr>
            <p:ph type="subTitle" idx="5"/>
          </p:nvPr>
        </p:nvSpPr>
        <p:spPr>
          <a:xfrm>
            <a:off x="5971626" y="1833454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2" name="Google Shape;4262;p23"/>
          <p:cNvSpPr txBox="1">
            <a:spLocks noGrp="1"/>
          </p:cNvSpPr>
          <p:nvPr>
            <p:ph type="subTitle" idx="6"/>
          </p:nvPr>
        </p:nvSpPr>
        <p:spPr>
          <a:xfrm>
            <a:off x="5971626" y="3445475"/>
            <a:ext cx="15366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3" name="Google Shape;4263;p23"/>
          <p:cNvSpPr txBox="1">
            <a:spLocks noGrp="1"/>
          </p:cNvSpPr>
          <p:nvPr>
            <p:ph type="subTitle" idx="7"/>
          </p:nvPr>
        </p:nvSpPr>
        <p:spPr>
          <a:xfrm>
            <a:off x="1635275" y="1371700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4" name="Google Shape;4264;p23"/>
          <p:cNvSpPr txBox="1">
            <a:spLocks noGrp="1"/>
          </p:cNvSpPr>
          <p:nvPr>
            <p:ph type="subTitle" idx="8"/>
          </p:nvPr>
        </p:nvSpPr>
        <p:spPr>
          <a:xfrm>
            <a:off x="3803449" y="1371700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5" name="Google Shape;4265;p23"/>
          <p:cNvSpPr txBox="1">
            <a:spLocks noGrp="1"/>
          </p:cNvSpPr>
          <p:nvPr>
            <p:ph type="subTitle" idx="9"/>
          </p:nvPr>
        </p:nvSpPr>
        <p:spPr>
          <a:xfrm>
            <a:off x="1635275" y="2983746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6" name="Google Shape;4266;p23"/>
          <p:cNvSpPr txBox="1">
            <a:spLocks noGrp="1"/>
          </p:cNvSpPr>
          <p:nvPr>
            <p:ph type="subTitle" idx="13"/>
          </p:nvPr>
        </p:nvSpPr>
        <p:spPr>
          <a:xfrm>
            <a:off x="3803449" y="2983746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7" name="Google Shape;4267;p23"/>
          <p:cNvSpPr txBox="1">
            <a:spLocks noGrp="1"/>
          </p:cNvSpPr>
          <p:nvPr>
            <p:ph type="subTitle" idx="14"/>
          </p:nvPr>
        </p:nvSpPr>
        <p:spPr>
          <a:xfrm>
            <a:off x="5971628" y="1371700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8" name="Google Shape;4268;p23"/>
          <p:cNvSpPr txBox="1">
            <a:spLocks noGrp="1"/>
          </p:cNvSpPr>
          <p:nvPr>
            <p:ph type="subTitle" idx="15"/>
          </p:nvPr>
        </p:nvSpPr>
        <p:spPr>
          <a:xfrm>
            <a:off x="5971628" y="2983746"/>
            <a:ext cx="1536600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24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1" name="Google Shape;4271;p24"/>
          <p:cNvGrpSpPr/>
          <p:nvPr/>
        </p:nvGrpSpPr>
        <p:grpSpPr>
          <a:xfrm rot="-6152844" flipH="1">
            <a:off x="7411192" y="2123465"/>
            <a:ext cx="3134074" cy="1743323"/>
            <a:chOff x="5502375" y="1888450"/>
            <a:chExt cx="1768950" cy="983975"/>
          </a:xfrm>
        </p:grpSpPr>
        <p:sp>
          <p:nvSpPr>
            <p:cNvPr id="4272" name="Google Shape;4272;p24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73" name="Google Shape;4273;p24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4274" name="Google Shape;4274;p24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75" name="Google Shape;4275;p24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4276" name="Google Shape;4276;p24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4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4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4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4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4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4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4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4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4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4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87" name="Google Shape;4287;p24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4288" name="Google Shape;4288;p24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4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24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24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24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24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24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24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24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24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24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24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0" name="Google Shape;4300;p24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4301" name="Google Shape;4301;p24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02" name="Google Shape;4302;p24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4303" name="Google Shape;4303;p24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4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4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4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4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4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4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4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4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4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4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4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4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4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4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4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4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20" name="Google Shape;4320;p24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4321" name="Google Shape;4321;p24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4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24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4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4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4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4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4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4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4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4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4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4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4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4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6" name="Google Shape;4336;p24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4337" name="Google Shape;4337;p24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4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4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4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4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4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4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4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4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4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4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4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49" name="Google Shape;4349;p24"/>
          <p:cNvGrpSpPr/>
          <p:nvPr/>
        </p:nvGrpSpPr>
        <p:grpSpPr>
          <a:xfrm rot="9995150" flipH="1">
            <a:off x="8500852" y="2586821"/>
            <a:ext cx="954735" cy="816608"/>
            <a:chOff x="2461877" y="1309567"/>
            <a:chExt cx="545133" cy="466266"/>
          </a:xfrm>
        </p:grpSpPr>
        <p:sp>
          <p:nvSpPr>
            <p:cNvPr id="4350" name="Google Shape;4350;p24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4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4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4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4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4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4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4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4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4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4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1" name="Google Shape;4361;p24"/>
          <p:cNvGrpSpPr/>
          <p:nvPr/>
        </p:nvGrpSpPr>
        <p:grpSpPr>
          <a:xfrm rot="10264052" flipH="1">
            <a:off x="-756373" y="3960776"/>
            <a:ext cx="2139899" cy="2139340"/>
            <a:chOff x="356178" y="539478"/>
            <a:chExt cx="885089" cy="884858"/>
          </a:xfrm>
        </p:grpSpPr>
        <p:sp>
          <p:nvSpPr>
            <p:cNvPr id="4362" name="Google Shape;4362;p24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4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4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4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4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4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4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4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4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4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4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4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4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4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4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4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4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4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0" name="Google Shape;4380;p24"/>
          <p:cNvGrpSpPr/>
          <p:nvPr/>
        </p:nvGrpSpPr>
        <p:grpSpPr>
          <a:xfrm rot="4360266">
            <a:off x="-203874" y="1435302"/>
            <a:ext cx="1030578" cy="881524"/>
            <a:chOff x="2461877" y="1309567"/>
            <a:chExt cx="545133" cy="466266"/>
          </a:xfrm>
        </p:grpSpPr>
        <p:sp>
          <p:nvSpPr>
            <p:cNvPr id="4381" name="Google Shape;4381;p24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4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4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4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4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4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4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4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4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4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4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2" name="Google Shape;4392;p24"/>
          <p:cNvGrpSpPr/>
          <p:nvPr/>
        </p:nvGrpSpPr>
        <p:grpSpPr>
          <a:xfrm rot="-8587069" flipH="1">
            <a:off x="6580399" y="-275683"/>
            <a:ext cx="1741618" cy="1410705"/>
            <a:chOff x="3835662" y="3324704"/>
            <a:chExt cx="1555460" cy="1259918"/>
          </a:xfrm>
        </p:grpSpPr>
        <p:grpSp>
          <p:nvGrpSpPr>
            <p:cNvPr id="4393" name="Google Shape;4393;p24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4394" name="Google Shape;4394;p24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4395" name="Google Shape;4395;p24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4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4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98" name="Google Shape;4398;p24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24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24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24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24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24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24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24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24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7" name="Google Shape;4407;p24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8" name="Google Shape;4408;p24"/>
          <p:cNvGrpSpPr/>
          <p:nvPr/>
        </p:nvGrpSpPr>
        <p:grpSpPr>
          <a:xfrm rot="4864198">
            <a:off x="-1215176" y="2532230"/>
            <a:ext cx="2517554" cy="2386602"/>
            <a:chOff x="3785125" y="3948050"/>
            <a:chExt cx="1014000" cy="961200"/>
          </a:xfrm>
        </p:grpSpPr>
        <p:sp>
          <p:nvSpPr>
            <p:cNvPr id="4409" name="Google Shape;4409;p24"/>
            <p:cNvSpPr/>
            <p:nvPr/>
          </p:nvSpPr>
          <p:spPr>
            <a:xfrm>
              <a:off x="4180950" y="4299825"/>
              <a:ext cx="178175" cy="170450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0" name="Google Shape;4410;p24"/>
            <p:cNvGrpSpPr/>
            <p:nvPr/>
          </p:nvGrpSpPr>
          <p:grpSpPr>
            <a:xfrm>
              <a:off x="3785125" y="3955625"/>
              <a:ext cx="1002200" cy="945400"/>
              <a:chOff x="3785125" y="3955625"/>
              <a:chExt cx="1002200" cy="945400"/>
            </a:xfrm>
          </p:grpSpPr>
          <p:sp>
            <p:nvSpPr>
              <p:cNvPr id="4411" name="Google Shape;4411;p24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24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24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24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4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4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4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4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4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4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4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4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4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4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4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4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4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4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4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4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4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4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4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4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4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4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4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4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4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4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4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4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4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4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4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4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4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8" name="Google Shape;4448;p24"/>
            <p:cNvGrpSpPr/>
            <p:nvPr/>
          </p:nvGrpSpPr>
          <p:grpSpPr>
            <a:xfrm>
              <a:off x="3785125" y="3948050"/>
              <a:ext cx="1014000" cy="961200"/>
              <a:chOff x="4942400" y="3274150"/>
              <a:chExt cx="1014000" cy="961200"/>
            </a:xfrm>
          </p:grpSpPr>
          <p:sp>
            <p:nvSpPr>
              <p:cNvPr id="4449" name="Google Shape;4449;p24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4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51" name="Google Shape;4451;p24"/>
          <p:cNvGrpSpPr/>
          <p:nvPr/>
        </p:nvGrpSpPr>
        <p:grpSpPr>
          <a:xfrm rot="10800000" flipH="1">
            <a:off x="7571786" y="75726"/>
            <a:ext cx="2246137" cy="2369287"/>
            <a:chOff x="9333242" y="1824803"/>
            <a:chExt cx="2005837" cy="2115812"/>
          </a:xfrm>
        </p:grpSpPr>
        <p:sp>
          <p:nvSpPr>
            <p:cNvPr id="4452" name="Google Shape;4452;p24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3" name="Google Shape;4453;p24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4454" name="Google Shape;4454;p24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4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4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4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4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4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4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4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4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4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4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4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4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4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4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4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4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4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4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4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4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4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4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4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4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4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4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4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4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4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4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4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4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4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4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4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4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1" name="Google Shape;4491;p24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4492" name="Google Shape;4492;p24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4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4" name="Google Shape;4494;p24"/>
          <p:cNvGrpSpPr/>
          <p:nvPr/>
        </p:nvGrpSpPr>
        <p:grpSpPr>
          <a:xfrm rot="-10082384" flipH="1">
            <a:off x="8105833" y="-267568"/>
            <a:ext cx="1362811" cy="1385248"/>
            <a:chOff x="6500075" y="3739250"/>
            <a:chExt cx="501100" cy="509350"/>
          </a:xfrm>
        </p:grpSpPr>
        <p:sp>
          <p:nvSpPr>
            <p:cNvPr id="4495" name="Google Shape;4495;p24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6" name="Google Shape;4496;p24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4497" name="Google Shape;4497;p24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4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4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4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4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4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4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4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4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4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7" name="Google Shape;4507;p24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4508" name="Google Shape;4508;p24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4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4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4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4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4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4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4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4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4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4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4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4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4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2" name="Google Shape;4522;p24"/>
          <p:cNvGrpSpPr/>
          <p:nvPr/>
        </p:nvGrpSpPr>
        <p:grpSpPr>
          <a:xfrm rot="-9472212" flipH="1">
            <a:off x="1043961" y="4451460"/>
            <a:ext cx="1028809" cy="997664"/>
            <a:chOff x="416042" y="3123113"/>
            <a:chExt cx="765170" cy="742006"/>
          </a:xfrm>
        </p:grpSpPr>
        <p:sp>
          <p:nvSpPr>
            <p:cNvPr id="4523" name="Google Shape;4523;p24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4" name="Google Shape;4524;p24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4525" name="Google Shape;4525;p24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4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4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4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4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4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4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4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3" name="Google Shape;4533;p24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4" name="Google Shape;4534;p24"/>
          <p:cNvGrpSpPr/>
          <p:nvPr/>
        </p:nvGrpSpPr>
        <p:grpSpPr>
          <a:xfrm rot="10325557" flipH="1">
            <a:off x="346535" y="4056098"/>
            <a:ext cx="1124668" cy="1012093"/>
            <a:chOff x="6667438" y="1228850"/>
            <a:chExt cx="544225" cy="489750"/>
          </a:xfrm>
        </p:grpSpPr>
        <p:sp>
          <p:nvSpPr>
            <p:cNvPr id="4535" name="Google Shape;4535;p24"/>
            <p:cNvSpPr/>
            <p:nvPr/>
          </p:nvSpPr>
          <p:spPr>
            <a:xfrm>
              <a:off x="6983163" y="1345375"/>
              <a:ext cx="223875" cy="146500"/>
            </a:xfrm>
            <a:custGeom>
              <a:avLst/>
              <a:gdLst/>
              <a:ahLst/>
              <a:cxnLst/>
              <a:rect l="l" t="t" r="r" b="b"/>
              <a:pathLst>
                <a:path w="8955" h="5860" extrusionOk="0">
                  <a:moveTo>
                    <a:pt x="5631" y="0"/>
                  </a:moveTo>
                  <a:cubicBezTo>
                    <a:pt x="4773" y="0"/>
                    <a:pt x="3871" y="284"/>
                    <a:pt x="3204" y="667"/>
                  </a:cubicBezTo>
                  <a:cubicBezTo>
                    <a:pt x="2013" y="1324"/>
                    <a:pt x="576" y="2515"/>
                    <a:pt x="1" y="3788"/>
                  </a:cubicBezTo>
                  <a:cubicBezTo>
                    <a:pt x="268" y="3932"/>
                    <a:pt x="453" y="4158"/>
                    <a:pt x="576" y="4425"/>
                  </a:cubicBezTo>
                  <a:cubicBezTo>
                    <a:pt x="1494" y="3452"/>
                    <a:pt x="3002" y="2709"/>
                    <a:pt x="4354" y="2709"/>
                  </a:cubicBezTo>
                  <a:cubicBezTo>
                    <a:pt x="4514" y="2709"/>
                    <a:pt x="4672" y="2719"/>
                    <a:pt x="4827" y="2741"/>
                  </a:cubicBezTo>
                  <a:cubicBezTo>
                    <a:pt x="4888" y="2741"/>
                    <a:pt x="4929" y="2844"/>
                    <a:pt x="4847" y="2864"/>
                  </a:cubicBezTo>
                  <a:cubicBezTo>
                    <a:pt x="4128" y="3008"/>
                    <a:pt x="3430" y="3070"/>
                    <a:pt x="2732" y="3337"/>
                  </a:cubicBezTo>
                  <a:cubicBezTo>
                    <a:pt x="1931" y="3665"/>
                    <a:pt x="1315" y="4137"/>
                    <a:pt x="658" y="4692"/>
                  </a:cubicBezTo>
                  <a:cubicBezTo>
                    <a:pt x="740" y="5021"/>
                    <a:pt x="740" y="5370"/>
                    <a:pt x="678" y="5719"/>
                  </a:cubicBezTo>
                  <a:cubicBezTo>
                    <a:pt x="1351" y="5802"/>
                    <a:pt x="2052" y="5860"/>
                    <a:pt x="2752" y="5860"/>
                  </a:cubicBezTo>
                  <a:cubicBezTo>
                    <a:pt x="3614" y="5860"/>
                    <a:pt x="4474" y="5772"/>
                    <a:pt x="5279" y="5534"/>
                  </a:cubicBezTo>
                  <a:cubicBezTo>
                    <a:pt x="7004" y="5021"/>
                    <a:pt x="8954" y="3213"/>
                    <a:pt x="7928" y="1262"/>
                  </a:cubicBezTo>
                  <a:cubicBezTo>
                    <a:pt x="7456" y="340"/>
                    <a:pt x="6569" y="0"/>
                    <a:pt x="5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6948263" y="1501175"/>
              <a:ext cx="148400" cy="205800"/>
            </a:xfrm>
            <a:custGeom>
              <a:avLst/>
              <a:gdLst/>
              <a:ahLst/>
              <a:cxnLst/>
              <a:rect l="l" t="t" r="r" b="b"/>
              <a:pathLst>
                <a:path w="5936" h="8232" extrusionOk="0">
                  <a:moveTo>
                    <a:pt x="1910" y="0"/>
                  </a:moveTo>
                  <a:cubicBezTo>
                    <a:pt x="1746" y="370"/>
                    <a:pt x="1499" y="596"/>
                    <a:pt x="1232" y="719"/>
                  </a:cubicBezTo>
                  <a:cubicBezTo>
                    <a:pt x="1849" y="1910"/>
                    <a:pt x="2300" y="3142"/>
                    <a:pt x="2608" y="4456"/>
                  </a:cubicBezTo>
                  <a:cubicBezTo>
                    <a:pt x="2621" y="4507"/>
                    <a:pt x="2587" y="4542"/>
                    <a:pt x="2554" y="4542"/>
                  </a:cubicBezTo>
                  <a:cubicBezTo>
                    <a:pt x="2533" y="4542"/>
                    <a:pt x="2514" y="4529"/>
                    <a:pt x="2506" y="4498"/>
                  </a:cubicBezTo>
                  <a:cubicBezTo>
                    <a:pt x="2116" y="3224"/>
                    <a:pt x="1602" y="1992"/>
                    <a:pt x="986" y="801"/>
                  </a:cubicBezTo>
                  <a:cubicBezTo>
                    <a:pt x="863" y="832"/>
                    <a:pt x="734" y="847"/>
                    <a:pt x="604" y="847"/>
                  </a:cubicBezTo>
                  <a:cubicBezTo>
                    <a:pt x="473" y="847"/>
                    <a:pt x="339" y="832"/>
                    <a:pt x="206" y="801"/>
                  </a:cubicBezTo>
                  <a:cubicBezTo>
                    <a:pt x="165" y="863"/>
                    <a:pt x="103" y="924"/>
                    <a:pt x="41" y="924"/>
                  </a:cubicBezTo>
                  <a:lnTo>
                    <a:pt x="0" y="924"/>
                  </a:lnTo>
                  <a:cubicBezTo>
                    <a:pt x="165" y="3594"/>
                    <a:pt x="329" y="7373"/>
                    <a:pt x="3553" y="8194"/>
                  </a:cubicBezTo>
                  <a:cubicBezTo>
                    <a:pt x="3654" y="8219"/>
                    <a:pt x="3758" y="8231"/>
                    <a:pt x="3863" y="8231"/>
                  </a:cubicBezTo>
                  <a:cubicBezTo>
                    <a:pt x="4698" y="8231"/>
                    <a:pt x="5611" y="7479"/>
                    <a:pt x="5812" y="6695"/>
                  </a:cubicBezTo>
                  <a:cubicBezTo>
                    <a:pt x="5935" y="6305"/>
                    <a:pt x="5915" y="5915"/>
                    <a:pt x="5874" y="5524"/>
                  </a:cubicBezTo>
                  <a:cubicBezTo>
                    <a:pt x="5791" y="4682"/>
                    <a:pt x="5504" y="3923"/>
                    <a:pt x="5093" y="3183"/>
                  </a:cubicBezTo>
                  <a:cubicBezTo>
                    <a:pt x="4333" y="1869"/>
                    <a:pt x="3122" y="883"/>
                    <a:pt x="1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6925163" y="1445650"/>
              <a:ext cx="68300" cy="66850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6807063" y="1238750"/>
              <a:ext cx="171500" cy="219825"/>
            </a:xfrm>
            <a:custGeom>
              <a:avLst/>
              <a:gdLst/>
              <a:ahLst/>
              <a:cxnLst/>
              <a:rect l="l" t="t" r="r" b="b"/>
              <a:pathLst>
                <a:path w="6860" h="8793" extrusionOk="0">
                  <a:moveTo>
                    <a:pt x="2945" y="1"/>
                  </a:moveTo>
                  <a:cubicBezTo>
                    <a:pt x="2495" y="1"/>
                    <a:pt x="2028" y="177"/>
                    <a:pt x="1562" y="599"/>
                  </a:cubicBezTo>
                  <a:cubicBezTo>
                    <a:pt x="1" y="1995"/>
                    <a:pt x="781" y="4418"/>
                    <a:pt x="1705" y="5918"/>
                  </a:cubicBezTo>
                  <a:cubicBezTo>
                    <a:pt x="2486" y="7191"/>
                    <a:pt x="3513" y="7910"/>
                    <a:pt x="4663" y="8793"/>
                  </a:cubicBezTo>
                  <a:cubicBezTo>
                    <a:pt x="4786" y="8505"/>
                    <a:pt x="5012" y="8279"/>
                    <a:pt x="5279" y="8115"/>
                  </a:cubicBezTo>
                  <a:cubicBezTo>
                    <a:pt x="5258" y="8094"/>
                    <a:pt x="5238" y="8074"/>
                    <a:pt x="5217" y="8053"/>
                  </a:cubicBezTo>
                  <a:cubicBezTo>
                    <a:pt x="4745" y="6513"/>
                    <a:pt x="4129" y="5055"/>
                    <a:pt x="3451" y="3618"/>
                  </a:cubicBezTo>
                  <a:cubicBezTo>
                    <a:pt x="3436" y="3574"/>
                    <a:pt x="3473" y="3530"/>
                    <a:pt x="3503" y="3530"/>
                  </a:cubicBezTo>
                  <a:cubicBezTo>
                    <a:pt x="3516" y="3530"/>
                    <a:pt x="3527" y="3538"/>
                    <a:pt x="3533" y="3556"/>
                  </a:cubicBezTo>
                  <a:cubicBezTo>
                    <a:pt x="4375" y="4932"/>
                    <a:pt x="4991" y="6431"/>
                    <a:pt x="5484" y="7971"/>
                  </a:cubicBezTo>
                  <a:cubicBezTo>
                    <a:pt x="5484" y="7992"/>
                    <a:pt x="5484" y="7992"/>
                    <a:pt x="5484" y="8012"/>
                  </a:cubicBezTo>
                  <a:cubicBezTo>
                    <a:pt x="5742" y="7906"/>
                    <a:pt x="6022" y="7845"/>
                    <a:pt x="6292" y="7845"/>
                  </a:cubicBezTo>
                  <a:cubicBezTo>
                    <a:pt x="6387" y="7845"/>
                    <a:pt x="6481" y="7852"/>
                    <a:pt x="6572" y="7869"/>
                  </a:cubicBezTo>
                  <a:cubicBezTo>
                    <a:pt x="6839" y="6185"/>
                    <a:pt x="6860" y="4644"/>
                    <a:pt x="6162" y="3022"/>
                  </a:cubicBezTo>
                  <a:cubicBezTo>
                    <a:pt x="5601" y="1730"/>
                    <a:pt x="4356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6667438" y="1466825"/>
              <a:ext cx="272625" cy="155650"/>
            </a:xfrm>
            <a:custGeom>
              <a:avLst/>
              <a:gdLst/>
              <a:ahLst/>
              <a:cxnLst/>
              <a:rect l="l" t="t" r="r" b="b"/>
              <a:pathLst>
                <a:path w="10905" h="6226" extrusionOk="0">
                  <a:moveTo>
                    <a:pt x="8093" y="1"/>
                  </a:moveTo>
                  <a:cubicBezTo>
                    <a:pt x="6929" y="1"/>
                    <a:pt x="5789" y="100"/>
                    <a:pt x="4682" y="614"/>
                  </a:cubicBezTo>
                  <a:cubicBezTo>
                    <a:pt x="2998" y="1374"/>
                    <a:pt x="0" y="4722"/>
                    <a:pt x="3019" y="6036"/>
                  </a:cubicBezTo>
                  <a:cubicBezTo>
                    <a:pt x="3325" y="6168"/>
                    <a:pt x="3647" y="6226"/>
                    <a:pt x="3977" y="6226"/>
                  </a:cubicBezTo>
                  <a:cubicBezTo>
                    <a:pt x="5599" y="6226"/>
                    <a:pt x="7428" y="4832"/>
                    <a:pt x="8605" y="3962"/>
                  </a:cubicBezTo>
                  <a:cubicBezTo>
                    <a:pt x="9303" y="3448"/>
                    <a:pt x="9960" y="2873"/>
                    <a:pt x="10597" y="2278"/>
                  </a:cubicBezTo>
                  <a:cubicBezTo>
                    <a:pt x="10699" y="2155"/>
                    <a:pt x="10802" y="2031"/>
                    <a:pt x="10905" y="1949"/>
                  </a:cubicBezTo>
                  <a:cubicBezTo>
                    <a:pt x="10617" y="1785"/>
                    <a:pt x="10371" y="1538"/>
                    <a:pt x="10206" y="1271"/>
                  </a:cubicBezTo>
                  <a:cubicBezTo>
                    <a:pt x="8995" y="2421"/>
                    <a:pt x="7229" y="3181"/>
                    <a:pt x="5586" y="3346"/>
                  </a:cubicBezTo>
                  <a:cubicBezTo>
                    <a:pt x="5581" y="3348"/>
                    <a:pt x="5577" y="3349"/>
                    <a:pt x="5573" y="3349"/>
                  </a:cubicBezTo>
                  <a:cubicBezTo>
                    <a:pt x="5541" y="3349"/>
                    <a:pt x="5529" y="3282"/>
                    <a:pt x="5565" y="3263"/>
                  </a:cubicBezTo>
                  <a:cubicBezTo>
                    <a:pt x="7290" y="2791"/>
                    <a:pt x="8666" y="2093"/>
                    <a:pt x="10124" y="1107"/>
                  </a:cubicBezTo>
                  <a:cubicBezTo>
                    <a:pt x="9960" y="779"/>
                    <a:pt x="9940" y="409"/>
                    <a:pt x="10063" y="39"/>
                  </a:cubicBezTo>
                  <a:cubicBezTo>
                    <a:pt x="9400" y="32"/>
                    <a:pt x="8743" y="1"/>
                    <a:pt x="8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6667438" y="1228850"/>
              <a:ext cx="544225" cy="489750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1" name="Google Shape;4541;p24"/>
          <p:cNvGrpSpPr/>
          <p:nvPr/>
        </p:nvGrpSpPr>
        <p:grpSpPr>
          <a:xfrm rot="2700000" flipH="1">
            <a:off x="7095384" y="-41437"/>
            <a:ext cx="1064908" cy="1032670"/>
            <a:chOff x="416042" y="3123113"/>
            <a:chExt cx="765170" cy="742006"/>
          </a:xfrm>
        </p:grpSpPr>
        <p:sp>
          <p:nvSpPr>
            <p:cNvPr id="4542" name="Google Shape;4542;p24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3" name="Google Shape;4543;p24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4544" name="Google Shape;4544;p24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4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4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4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4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4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4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4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2" name="Google Shape;4552;p24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3" name="Google Shape;4553;p24"/>
          <p:cNvSpPr txBox="1">
            <a:spLocks noGrp="1"/>
          </p:cNvSpPr>
          <p:nvPr>
            <p:ph type="title" hasCustomPrompt="1"/>
          </p:nvPr>
        </p:nvSpPr>
        <p:spPr>
          <a:xfrm>
            <a:off x="4949595" y="2430538"/>
            <a:ext cx="23115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554" name="Google Shape;4554;p24"/>
          <p:cNvSpPr txBox="1">
            <a:spLocks noGrp="1"/>
          </p:cNvSpPr>
          <p:nvPr>
            <p:ph type="subTitle" idx="1"/>
          </p:nvPr>
        </p:nvSpPr>
        <p:spPr>
          <a:xfrm>
            <a:off x="4949584" y="3655012"/>
            <a:ext cx="2311500" cy="6609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55" name="Google Shape;4555;p24"/>
          <p:cNvSpPr txBox="1">
            <a:spLocks noGrp="1"/>
          </p:cNvSpPr>
          <p:nvPr>
            <p:ph type="title" idx="2" hasCustomPrompt="1"/>
          </p:nvPr>
        </p:nvSpPr>
        <p:spPr>
          <a:xfrm>
            <a:off x="1882915" y="2430538"/>
            <a:ext cx="23115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556" name="Google Shape;4556;p24"/>
          <p:cNvSpPr txBox="1">
            <a:spLocks noGrp="1"/>
          </p:cNvSpPr>
          <p:nvPr>
            <p:ph type="subTitle" idx="3"/>
          </p:nvPr>
        </p:nvSpPr>
        <p:spPr>
          <a:xfrm>
            <a:off x="1882890" y="3655012"/>
            <a:ext cx="2311500" cy="6609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57" name="Google Shape;4557;p24"/>
          <p:cNvSpPr txBox="1">
            <a:spLocks noGrp="1"/>
          </p:cNvSpPr>
          <p:nvPr>
            <p:ph type="subTitle" idx="4"/>
          </p:nvPr>
        </p:nvSpPr>
        <p:spPr>
          <a:xfrm>
            <a:off x="1882865" y="3145306"/>
            <a:ext cx="2311500" cy="509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58" name="Google Shape;4558;p24"/>
          <p:cNvSpPr txBox="1">
            <a:spLocks noGrp="1"/>
          </p:cNvSpPr>
          <p:nvPr>
            <p:ph type="subTitle" idx="5"/>
          </p:nvPr>
        </p:nvSpPr>
        <p:spPr>
          <a:xfrm>
            <a:off x="4949635" y="3145306"/>
            <a:ext cx="2311500" cy="509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25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1" name="Google Shape;4561;p25"/>
          <p:cNvGrpSpPr/>
          <p:nvPr/>
        </p:nvGrpSpPr>
        <p:grpSpPr>
          <a:xfrm rot="402897" flipH="1">
            <a:off x="-1252018" y="3264498"/>
            <a:ext cx="2008100" cy="1988890"/>
            <a:chOff x="-2785373" y="3404591"/>
            <a:chExt cx="2785370" cy="2758724"/>
          </a:xfrm>
        </p:grpSpPr>
        <p:sp>
          <p:nvSpPr>
            <p:cNvPr id="4562" name="Google Shape;4562;p25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5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4" name="Google Shape;4564;p25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4565" name="Google Shape;4565;p25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5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5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5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5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5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5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5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5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5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5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5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5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5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5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5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1" name="Google Shape;4581;p25"/>
          <p:cNvGrpSpPr/>
          <p:nvPr/>
        </p:nvGrpSpPr>
        <p:grpSpPr>
          <a:xfrm rot="-10356055" flipH="1">
            <a:off x="-530145" y="334196"/>
            <a:ext cx="1318180" cy="1290043"/>
            <a:chOff x="-2275995" y="-386148"/>
            <a:chExt cx="1835187" cy="1796015"/>
          </a:xfrm>
        </p:grpSpPr>
        <p:sp>
          <p:nvSpPr>
            <p:cNvPr id="4582" name="Google Shape;4582;p25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3" name="Google Shape;4583;p25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4584" name="Google Shape;4584;p25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5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5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5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5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5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5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5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2" name="Google Shape;4592;p25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3" name="Google Shape;4593;p25"/>
          <p:cNvGrpSpPr/>
          <p:nvPr/>
        </p:nvGrpSpPr>
        <p:grpSpPr>
          <a:xfrm rot="-9028741" flipH="1">
            <a:off x="7301144" y="-369731"/>
            <a:ext cx="1071022" cy="1038599"/>
            <a:chOff x="416042" y="3123113"/>
            <a:chExt cx="765170" cy="742006"/>
          </a:xfrm>
        </p:grpSpPr>
        <p:sp>
          <p:nvSpPr>
            <p:cNvPr id="4594" name="Google Shape;4594;p25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5" name="Google Shape;4595;p25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4596" name="Google Shape;4596;p25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5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5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5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5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5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5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5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4" name="Google Shape;4604;p25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5" name="Google Shape;4605;p25"/>
          <p:cNvGrpSpPr/>
          <p:nvPr/>
        </p:nvGrpSpPr>
        <p:grpSpPr>
          <a:xfrm rot="-10115083" flipH="1">
            <a:off x="7941040" y="4288178"/>
            <a:ext cx="1626945" cy="1607492"/>
            <a:chOff x="7042680" y="3180509"/>
            <a:chExt cx="1837918" cy="1815943"/>
          </a:xfrm>
        </p:grpSpPr>
        <p:sp>
          <p:nvSpPr>
            <p:cNvPr id="4606" name="Google Shape;4606;p25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7" name="Google Shape;4607;p25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4608" name="Google Shape;4608;p25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5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5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5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2" name="Google Shape;4612;p25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3" name="Google Shape;4613;p25"/>
          <p:cNvGrpSpPr/>
          <p:nvPr/>
        </p:nvGrpSpPr>
        <p:grpSpPr>
          <a:xfrm rot="897497">
            <a:off x="4407162" y="4385735"/>
            <a:ext cx="1543925" cy="1544038"/>
            <a:chOff x="-2848341" y="-396912"/>
            <a:chExt cx="1170714" cy="1170714"/>
          </a:xfrm>
        </p:grpSpPr>
        <p:sp>
          <p:nvSpPr>
            <p:cNvPr id="4614" name="Google Shape;4614;p25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5" name="Google Shape;4615;p25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4616" name="Google Shape;4616;p25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5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5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5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5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5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5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5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4" name="Google Shape;4624;p25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5" name="Google Shape;4625;p25"/>
          <p:cNvGrpSpPr/>
          <p:nvPr/>
        </p:nvGrpSpPr>
        <p:grpSpPr>
          <a:xfrm flipH="1">
            <a:off x="8334453" y="1145904"/>
            <a:ext cx="1618955" cy="1636158"/>
            <a:chOff x="-2536939" y="-387589"/>
            <a:chExt cx="2005395" cy="2026704"/>
          </a:xfrm>
        </p:grpSpPr>
        <p:sp>
          <p:nvSpPr>
            <p:cNvPr id="4626" name="Google Shape;4626;p25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7" name="Google Shape;4627;p25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4628" name="Google Shape;4628;p25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5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5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5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5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5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5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5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5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5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25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4639" name="Google Shape;4639;p25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5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5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5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5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5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5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5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5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25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25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5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5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5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3" name="Google Shape;4653;p2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" name="Google Shape;4655;p26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6" name="Google Shape;4656;p26"/>
          <p:cNvGrpSpPr/>
          <p:nvPr/>
        </p:nvGrpSpPr>
        <p:grpSpPr>
          <a:xfrm rot="-10356055" flipH="1">
            <a:off x="8337880" y="1774321"/>
            <a:ext cx="1318180" cy="1290043"/>
            <a:chOff x="-2275995" y="-386148"/>
            <a:chExt cx="1835187" cy="1796015"/>
          </a:xfrm>
        </p:grpSpPr>
        <p:sp>
          <p:nvSpPr>
            <p:cNvPr id="4657" name="Google Shape;4657;p26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8" name="Google Shape;4658;p26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4659" name="Google Shape;4659;p26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6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6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6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6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6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6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6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7" name="Google Shape;4667;p26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26"/>
          <p:cNvGrpSpPr/>
          <p:nvPr/>
        </p:nvGrpSpPr>
        <p:grpSpPr>
          <a:xfrm rot="-9028741" flipH="1">
            <a:off x="-212931" y="4462094"/>
            <a:ext cx="1071022" cy="1038599"/>
            <a:chOff x="416042" y="3123113"/>
            <a:chExt cx="765170" cy="742006"/>
          </a:xfrm>
        </p:grpSpPr>
        <p:sp>
          <p:nvSpPr>
            <p:cNvPr id="4669" name="Google Shape;4669;p26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0" name="Google Shape;4670;p26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4671" name="Google Shape;4671;p2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2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2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2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79" name="Google Shape;4679;p26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0" name="Google Shape;4680;p26"/>
          <p:cNvGrpSpPr/>
          <p:nvPr/>
        </p:nvGrpSpPr>
        <p:grpSpPr>
          <a:xfrm rot="-10115083" flipH="1">
            <a:off x="7845903" y="-528697"/>
            <a:ext cx="1626945" cy="1607492"/>
            <a:chOff x="7042680" y="3180509"/>
            <a:chExt cx="1837918" cy="1815943"/>
          </a:xfrm>
        </p:grpSpPr>
        <p:sp>
          <p:nvSpPr>
            <p:cNvPr id="4681" name="Google Shape;4681;p26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2" name="Google Shape;4682;p26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4683" name="Google Shape;4683;p26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6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6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6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7" name="Google Shape;4687;p26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8" name="Google Shape;4688;p26"/>
          <p:cNvGrpSpPr/>
          <p:nvPr/>
        </p:nvGrpSpPr>
        <p:grpSpPr>
          <a:xfrm rot="897497">
            <a:off x="6050137" y="4344135"/>
            <a:ext cx="1543925" cy="1544038"/>
            <a:chOff x="-2848341" y="-396912"/>
            <a:chExt cx="1170714" cy="1170714"/>
          </a:xfrm>
        </p:grpSpPr>
        <p:sp>
          <p:nvSpPr>
            <p:cNvPr id="4689" name="Google Shape;4689;p26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0" name="Google Shape;4690;p26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4691" name="Google Shape;4691;p2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99" name="Google Shape;4699;p26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26"/>
          <p:cNvGrpSpPr/>
          <p:nvPr/>
        </p:nvGrpSpPr>
        <p:grpSpPr>
          <a:xfrm flipH="1">
            <a:off x="2815978" y="4450479"/>
            <a:ext cx="1618955" cy="1636158"/>
            <a:chOff x="-2536939" y="-387589"/>
            <a:chExt cx="2005395" cy="2026704"/>
          </a:xfrm>
        </p:grpSpPr>
        <p:sp>
          <p:nvSpPr>
            <p:cNvPr id="4701" name="Google Shape;4701;p26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6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4703" name="Google Shape;4703;p26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6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6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6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6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6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6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6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6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6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3" name="Google Shape;4713;p26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4714" name="Google Shape;4714;p26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6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6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6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6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6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6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6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6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6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6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6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6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6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8" name="Google Shape;4728;p2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29" name="Google Shape;4729;p26"/>
          <p:cNvGrpSpPr/>
          <p:nvPr/>
        </p:nvGrpSpPr>
        <p:grpSpPr>
          <a:xfrm rot="10800000">
            <a:off x="-1130764" y="-976797"/>
            <a:ext cx="2527891" cy="2503708"/>
            <a:chOff x="11408994" y="-949340"/>
            <a:chExt cx="2527891" cy="2503708"/>
          </a:xfrm>
        </p:grpSpPr>
        <p:sp>
          <p:nvSpPr>
            <p:cNvPr id="4730" name="Google Shape;4730;p26"/>
            <p:cNvSpPr/>
            <p:nvPr/>
          </p:nvSpPr>
          <p:spPr>
            <a:xfrm rot="-92288" flipH="1">
              <a:off x="12465845" y="132211"/>
              <a:ext cx="364121" cy="271385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6"/>
            <p:cNvSpPr/>
            <p:nvPr/>
          </p:nvSpPr>
          <p:spPr>
            <a:xfrm rot="-92288" flipH="1">
              <a:off x="11566509" y="-810421"/>
              <a:ext cx="2227526" cy="2226944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2" name="Google Shape;4732;p26"/>
            <p:cNvGrpSpPr/>
            <p:nvPr/>
          </p:nvGrpSpPr>
          <p:grpSpPr>
            <a:xfrm rot="443641" flipH="1">
              <a:off x="11543187" y="-813228"/>
              <a:ext cx="2259505" cy="2231483"/>
              <a:chOff x="-2503775" y="-976004"/>
              <a:chExt cx="2552941" cy="2521280"/>
            </a:xfrm>
          </p:grpSpPr>
          <p:sp>
            <p:nvSpPr>
              <p:cNvPr id="4733" name="Google Shape;4733;p26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6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6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6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6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6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6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6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6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6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6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6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6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6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6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6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0" name="Google Shape;4750;p27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1" name="Google Shape;4751;p27"/>
          <p:cNvGrpSpPr/>
          <p:nvPr/>
        </p:nvGrpSpPr>
        <p:grpSpPr>
          <a:xfrm rot="-1149295">
            <a:off x="984287" y="4511711"/>
            <a:ext cx="1656563" cy="679234"/>
            <a:chOff x="2432848" y="557135"/>
            <a:chExt cx="681405" cy="279398"/>
          </a:xfrm>
        </p:grpSpPr>
        <p:sp>
          <p:nvSpPr>
            <p:cNvPr id="4752" name="Google Shape;4752;p2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5" name="Google Shape;4765;p27"/>
          <p:cNvGrpSpPr/>
          <p:nvPr/>
        </p:nvGrpSpPr>
        <p:grpSpPr>
          <a:xfrm rot="-5791380" flipH="1">
            <a:off x="6709399" y="1990746"/>
            <a:ext cx="3685764" cy="2050199"/>
            <a:chOff x="5502375" y="1888450"/>
            <a:chExt cx="1768950" cy="983975"/>
          </a:xfrm>
        </p:grpSpPr>
        <p:sp>
          <p:nvSpPr>
            <p:cNvPr id="4766" name="Google Shape;4766;p27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7" name="Google Shape;4767;p27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4768" name="Google Shape;4768;p27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69" name="Google Shape;4769;p27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4770" name="Google Shape;4770;p27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27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27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27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27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27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27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27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27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27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27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81" name="Google Shape;4781;p27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4782" name="Google Shape;4782;p27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7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7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7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7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7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7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7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7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7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7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7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4" name="Google Shape;4794;p27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4795" name="Google Shape;4795;p27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96" name="Google Shape;4796;p27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4797" name="Google Shape;4797;p27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27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27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27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27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27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27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27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27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27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27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27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27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27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1" name="Google Shape;4811;p27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2" name="Google Shape;4812;p27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27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14" name="Google Shape;4814;p27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4815" name="Google Shape;4815;p27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7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7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7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7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7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7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7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7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7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7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7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27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27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7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0" name="Google Shape;4830;p27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4831" name="Google Shape;4831;p27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27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27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7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7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7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7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7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7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7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7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7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3" name="Google Shape;4843;p27"/>
          <p:cNvGrpSpPr/>
          <p:nvPr/>
        </p:nvGrpSpPr>
        <p:grpSpPr>
          <a:xfrm rot="10356641" flipH="1">
            <a:off x="7386679" y="2201036"/>
            <a:ext cx="1122813" cy="960370"/>
            <a:chOff x="2461877" y="1309567"/>
            <a:chExt cx="545133" cy="466266"/>
          </a:xfrm>
        </p:grpSpPr>
        <p:sp>
          <p:nvSpPr>
            <p:cNvPr id="4844" name="Google Shape;4844;p27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5" name="Google Shape;4855;p27"/>
          <p:cNvGrpSpPr/>
          <p:nvPr/>
        </p:nvGrpSpPr>
        <p:grpSpPr>
          <a:xfrm rot="10264025" flipH="1">
            <a:off x="-722119" y="3681737"/>
            <a:ext cx="2516562" cy="2515905"/>
            <a:chOff x="356178" y="539478"/>
            <a:chExt cx="885089" cy="884858"/>
          </a:xfrm>
        </p:grpSpPr>
        <p:sp>
          <p:nvSpPr>
            <p:cNvPr id="4856" name="Google Shape;4856;p27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4" name="Google Shape;4874;p27"/>
          <p:cNvGrpSpPr/>
          <p:nvPr/>
        </p:nvGrpSpPr>
        <p:grpSpPr>
          <a:xfrm rot="4360308">
            <a:off x="-72396" y="711712"/>
            <a:ext cx="1211997" cy="1036696"/>
            <a:chOff x="2461877" y="1309567"/>
            <a:chExt cx="545133" cy="466266"/>
          </a:xfrm>
        </p:grpSpPr>
        <p:sp>
          <p:nvSpPr>
            <p:cNvPr id="4875" name="Google Shape;4875;p27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6" name="Google Shape;4886;p27"/>
          <p:cNvGrpSpPr/>
          <p:nvPr/>
        </p:nvGrpSpPr>
        <p:grpSpPr>
          <a:xfrm rot="-8586998" flipH="1">
            <a:off x="6355150" y="-257542"/>
            <a:ext cx="1853268" cy="1501142"/>
            <a:chOff x="3835662" y="3324704"/>
            <a:chExt cx="1555460" cy="1259918"/>
          </a:xfrm>
        </p:grpSpPr>
        <p:grpSp>
          <p:nvGrpSpPr>
            <p:cNvPr id="4887" name="Google Shape;4887;p27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4888" name="Google Shape;4888;p27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4889" name="Google Shape;4889;p27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0" name="Google Shape;4890;p27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1" name="Google Shape;4891;p27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92" name="Google Shape;4892;p27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7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7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7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7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7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7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7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7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1" name="Google Shape;4901;p27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2" name="Google Shape;4902;p27"/>
          <p:cNvGrpSpPr/>
          <p:nvPr/>
        </p:nvGrpSpPr>
        <p:grpSpPr>
          <a:xfrm rot="4864140">
            <a:off x="-1261573" y="2001948"/>
            <a:ext cx="2960779" cy="2806748"/>
            <a:chOff x="3785125" y="3948050"/>
            <a:chExt cx="1014000" cy="961200"/>
          </a:xfrm>
        </p:grpSpPr>
        <p:sp>
          <p:nvSpPr>
            <p:cNvPr id="4903" name="Google Shape;4903;p27"/>
            <p:cNvSpPr/>
            <p:nvPr/>
          </p:nvSpPr>
          <p:spPr>
            <a:xfrm>
              <a:off x="4180950" y="4299825"/>
              <a:ext cx="178175" cy="170450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04" name="Google Shape;4904;p27"/>
            <p:cNvGrpSpPr/>
            <p:nvPr/>
          </p:nvGrpSpPr>
          <p:grpSpPr>
            <a:xfrm>
              <a:off x="3785125" y="3955625"/>
              <a:ext cx="1002200" cy="945400"/>
              <a:chOff x="3785125" y="3955625"/>
              <a:chExt cx="1002200" cy="945400"/>
            </a:xfrm>
          </p:grpSpPr>
          <p:sp>
            <p:nvSpPr>
              <p:cNvPr id="4905" name="Google Shape;4905;p27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7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7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7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7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7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7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7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7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7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7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7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7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7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7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7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7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7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7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7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7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7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7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7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7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7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7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7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7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7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7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7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7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7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7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7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7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2" name="Google Shape;4942;p27"/>
            <p:cNvGrpSpPr/>
            <p:nvPr/>
          </p:nvGrpSpPr>
          <p:grpSpPr>
            <a:xfrm>
              <a:off x="3785125" y="3948050"/>
              <a:ext cx="1014000" cy="961200"/>
              <a:chOff x="4942400" y="3274150"/>
              <a:chExt cx="1014000" cy="961200"/>
            </a:xfrm>
          </p:grpSpPr>
          <p:sp>
            <p:nvSpPr>
              <p:cNvPr id="4943" name="Google Shape;4943;p27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7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45" name="Google Shape;4945;p27"/>
          <p:cNvGrpSpPr/>
          <p:nvPr/>
        </p:nvGrpSpPr>
        <p:grpSpPr>
          <a:xfrm rot="10800000" flipH="1">
            <a:off x="7324437" y="-112528"/>
            <a:ext cx="2641487" cy="2786313"/>
            <a:chOff x="9333242" y="1824803"/>
            <a:chExt cx="2005837" cy="2115812"/>
          </a:xfrm>
        </p:grpSpPr>
        <p:sp>
          <p:nvSpPr>
            <p:cNvPr id="4946" name="Google Shape;4946;p27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7" name="Google Shape;4947;p27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4948" name="Google Shape;4948;p27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7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7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7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7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7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7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7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7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7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7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7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7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7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7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7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7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7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7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7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7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7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7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7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7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7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7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7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7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7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7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7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7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7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7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7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7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5" name="Google Shape;4985;p27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4986" name="Google Shape;4986;p27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7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88" name="Google Shape;4988;p27"/>
          <p:cNvGrpSpPr/>
          <p:nvPr/>
        </p:nvGrpSpPr>
        <p:grpSpPr>
          <a:xfrm rot="-10082407" flipH="1">
            <a:off x="7952968" y="-516207"/>
            <a:ext cx="1602733" cy="1629070"/>
            <a:chOff x="6500075" y="3739250"/>
            <a:chExt cx="501100" cy="509350"/>
          </a:xfrm>
        </p:grpSpPr>
        <p:sp>
          <p:nvSpPr>
            <p:cNvPr id="4989" name="Google Shape;4989;p27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0" name="Google Shape;4990;p27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4991" name="Google Shape;4991;p27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7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7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7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7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7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7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7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7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7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1" name="Google Shape;5001;p27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5002" name="Google Shape;5002;p27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7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7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7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7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7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7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7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7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7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7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7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7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7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16" name="Google Shape;5016;p27"/>
          <p:cNvGrpSpPr/>
          <p:nvPr/>
        </p:nvGrpSpPr>
        <p:grpSpPr>
          <a:xfrm rot="10325617" flipH="1">
            <a:off x="840513" y="4256202"/>
            <a:ext cx="1322631" cy="1190240"/>
            <a:chOff x="6667438" y="1228850"/>
            <a:chExt cx="544225" cy="489750"/>
          </a:xfrm>
        </p:grpSpPr>
        <p:sp>
          <p:nvSpPr>
            <p:cNvPr id="5017" name="Google Shape;5017;p27"/>
            <p:cNvSpPr/>
            <p:nvPr/>
          </p:nvSpPr>
          <p:spPr>
            <a:xfrm>
              <a:off x="6983163" y="1345375"/>
              <a:ext cx="223875" cy="146500"/>
            </a:xfrm>
            <a:custGeom>
              <a:avLst/>
              <a:gdLst/>
              <a:ahLst/>
              <a:cxnLst/>
              <a:rect l="l" t="t" r="r" b="b"/>
              <a:pathLst>
                <a:path w="8955" h="5860" extrusionOk="0">
                  <a:moveTo>
                    <a:pt x="5631" y="0"/>
                  </a:moveTo>
                  <a:cubicBezTo>
                    <a:pt x="4773" y="0"/>
                    <a:pt x="3871" y="284"/>
                    <a:pt x="3204" y="667"/>
                  </a:cubicBezTo>
                  <a:cubicBezTo>
                    <a:pt x="2013" y="1324"/>
                    <a:pt x="576" y="2515"/>
                    <a:pt x="1" y="3788"/>
                  </a:cubicBezTo>
                  <a:cubicBezTo>
                    <a:pt x="268" y="3932"/>
                    <a:pt x="453" y="4158"/>
                    <a:pt x="576" y="4425"/>
                  </a:cubicBezTo>
                  <a:cubicBezTo>
                    <a:pt x="1494" y="3452"/>
                    <a:pt x="3002" y="2709"/>
                    <a:pt x="4354" y="2709"/>
                  </a:cubicBezTo>
                  <a:cubicBezTo>
                    <a:pt x="4514" y="2709"/>
                    <a:pt x="4672" y="2719"/>
                    <a:pt x="4827" y="2741"/>
                  </a:cubicBezTo>
                  <a:cubicBezTo>
                    <a:pt x="4888" y="2741"/>
                    <a:pt x="4929" y="2844"/>
                    <a:pt x="4847" y="2864"/>
                  </a:cubicBezTo>
                  <a:cubicBezTo>
                    <a:pt x="4128" y="3008"/>
                    <a:pt x="3430" y="3070"/>
                    <a:pt x="2732" y="3337"/>
                  </a:cubicBezTo>
                  <a:cubicBezTo>
                    <a:pt x="1931" y="3665"/>
                    <a:pt x="1315" y="4137"/>
                    <a:pt x="658" y="4692"/>
                  </a:cubicBezTo>
                  <a:cubicBezTo>
                    <a:pt x="740" y="5021"/>
                    <a:pt x="740" y="5370"/>
                    <a:pt x="678" y="5719"/>
                  </a:cubicBezTo>
                  <a:cubicBezTo>
                    <a:pt x="1351" y="5802"/>
                    <a:pt x="2052" y="5860"/>
                    <a:pt x="2752" y="5860"/>
                  </a:cubicBezTo>
                  <a:cubicBezTo>
                    <a:pt x="3614" y="5860"/>
                    <a:pt x="4474" y="5772"/>
                    <a:pt x="5279" y="5534"/>
                  </a:cubicBezTo>
                  <a:cubicBezTo>
                    <a:pt x="7004" y="5021"/>
                    <a:pt x="8954" y="3213"/>
                    <a:pt x="7928" y="1262"/>
                  </a:cubicBezTo>
                  <a:cubicBezTo>
                    <a:pt x="7456" y="340"/>
                    <a:pt x="6569" y="0"/>
                    <a:pt x="5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7"/>
            <p:cNvSpPr/>
            <p:nvPr/>
          </p:nvSpPr>
          <p:spPr>
            <a:xfrm>
              <a:off x="6948263" y="1501175"/>
              <a:ext cx="148400" cy="205800"/>
            </a:xfrm>
            <a:custGeom>
              <a:avLst/>
              <a:gdLst/>
              <a:ahLst/>
              <a:cxnLst/>
              <a:rect l="l" t="t" r="r" b="b"/>
              <a:pathLst>
                <a:path w="5936" h="8232" extrusionOk="0">
                  <a:moveTo>
                    <a:pt x="1910" y="0"/>
                  </a:moveTo>
                  <a:cubicBezTo>
                    <a:pt x="1746" y="370"/>
                    <a:pt x="1499" y="596"/>
                    <a:pt x="1232" y="719"/>
                  </a:cubicBezTo>
                  <a:cubicBezTo>
                    <a:pt x="1849" y="1910"/>
                    <a:pt x="2300" y="3142"/>
                    <a:pt x="2608" y="4456"/>
                  </a:cubicBezTo>
                  <a:cubicBezTo>
                    <a:pt x="2621" y="4507"/>
                    <a:pt x="2587" y="4542"/>
                    <a:pt x="2554" y="4542"/>
                  </a:cubicBezTo>
                  <a:cubicBezTo>
                    <a:pt x="2533" y="4542"/>
                    <a:pt x="2514" y="4529"/>
                    <a:pt x="2506" y="4498"/>
                  </a:cubicBezTo>
                  <a:cubicBezTo>
                    <a:pt x="2116" y="3224"/>
                    <a:pt x="1602" y="1992"/>
                    <a:pt x="986" y="801"/>
                  </a:cubicBezTo>
                  <a:cubicBezTo>
                    <a:pt x="863" y="832"/>
                    <a:pt x="734" y="847"/>
                    <a:pt x="604" y="847"/>
                  </a:cubicBezTo>
                  <a:cubicBezTo>
                    <a:pt x="473" y="847"/>
                    <a:pt x="339" y="832"/>
                    <a:pt x="206" y="801"/>
                  </a:cubicBezTo>
                  <a:cubicBezTo>
                    <a:pt x="165" y="863"/>
                    <a:pt x="103" y="924"/>
                    <a:pt x="41" y="924"/>
                  </a:cubicBezTo>
                  <a:lnTo>
                    <a:pt x="0" y="924"/>
                  </a:lnTo>
                  <a:cubicBezTo>
                    <a:pt x="165" y="3594"/>
                    <a:pt x="329" y="7373"/>
                    <a:pt x="3553" y="8194"/>
                  </a:cubicBezTo>
                  <a:cubicBezTo>
                    <a:pt x="3654" y="8219"/>
                    <a:pt x="3758" y="8231"/>
                    <a:pt x="3863" y="8231"/>
                  </a:cubicBezTo>
                  <a:cubicBezTo>
                    <a:pt x="4698" y="8231"/>
                    <a:pt x="5611" y="7479"/>
                    <a:pt x="5812" y="6695"/>
                  </a:cubicBezTo>
                  <a:cubicBezTo>
                    <a:pt x="5935" y="6305"/>
                    <a:pt x="5915" y="5915"/>
                    <a:pt x="5874" y="5524"/>
                  </a:cubicBezTo>
                  <a:cubicBezTo>
                    <a:pt x="5791" y="4682"/>
                    <a:pt x="5504" y="3923"/>
                    <a:pt x="5093" y="3183"/>
                  </a:cubicBezTo>
                  <a:cubicBezTo>
                    <a:pt x="4333" y="1869"/>
                    <a:pt x="3122" y="883"/>
                    <a:pt x="1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7"/>
            <p:cNvSpPr/>
            <p:nvPr/>
          </p:nvSpPr>
          <p:spPr>
            <a:xfrm>
              <a:off x="6925163" y="1445650"/>
              <a:ext cx="68300" cy="66850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7"/>
            <p:cNvSpPr/>
            <p:nvPr/>
          </p:nvSpPr>
          <p:spPr>
            <a:xfrm>
              <a:off x="6807063" y="1238750"/>
              <a:ext cx="171500" cy="219825"/>
            </a:xfrm>
            <a:custGeom>
              <a:avLst/>
              <a:gdLst/>
              <a:ahLst/>
              <a:cxnLst/>
              <a:rect l="l" t="t" r="r" b="b"/>
              <a:pathLst>
                <a:path w="6860" h="8793" extrusionOk="0">
                  <a:moveTo>
                    <a:pt x="2945" y="1"/>
                  </a:moveTo>
                  <a:cubicBezTo>
                    <a:pt x="2495" y="1"/>
                    <a:pt x="2028" y="177"/>
                    <a:pt x="1562" y="599"/>
                  </a:cubicBezTo>
                  <a:cubicBezTo>
                    <a:pt x="1" y="1995"/>
                    <a:pt x="781" y="4418"/>
                    <a:pt x="1705" y="5918"/>
                  </a:cubicBezTo>
                  <a:cubicBezTo>
                    <a:pt x="2486" y="7191"/>
                    <a:pt x="3513" y="7910"/>
                    <a:pt x="4663" y="8793"/>
                  </a:cubicBezTo>
                  <a:cubicBezTo>
                    <a:pt x="4786" y="8505"/>
                    <a:pt x="5012" y="8279"/>
                    <a:pt x="5279" y="8115"/>
                  </a:cubicBezTo>
                  <a:cubicBezTo>
                    <a:pt x="5258" y="8094"/>
                    <a:pt x="5238" y="8074"/>
                    <a:pt x="5217" y="8053"/>
                  </a:cubicBezTo>
                  <a:cubicBezTo>
                    <a:pt x="4745" y="6513"/>
                    <a:pt x="4129" y="5055"/>
                    <a:pt x="3451" y="3618"/>
                  </a:cubicBezTo>
                  <a:cubicBezTo>
                    <a:pt x="3436" y="3574"/>
                    <a:pt x="3473" y="3530"/>
                    <a:pt x="3503" y="3530"/>
                  </a:cubicBezTo>
                  <a:cubicBezTo>
                    <a:pt x="3516" y="3530"/>
                    <a:pt x="3527" y="3538"/>
                    <a:pt x="3533" y="3556"/>
                  </a:cubicBezTo>
                  <a:cubicBezTo>
                    <a:pt x="4375" y="4932"/>
                    <a:pt x="4991" y="6431"/>
                    <a:pt x="5484" y="7971"/>
                  </a:cubicBezTo>
                  <a:cubicBezTo>
                    <a:pt x="5484" y="7992"/>
                    <a:pt x="5484" y="7992"/>
                    <a:pt x="5484" y="8012"/>
                  </a:cubicBezTo>
                  <a:cubicBezTo>
                    <a:pt x="5742" y="7906"/>
                    <a:pt x="6022" y="7845"/>
                    <a:pt x="6292" y="7845"/>
                  </a:cubicBezTo>
                  <a:cubicBezTo>
                    <a:pt x="6387" y="7845"/>
                    <a:pt x="6481" y="7852"/>
                    <a:pt x="6572" y="7869"/>
                  </a:cubicBezTo>
                  <a:cubicBezTo>
                    <a:pt x="6839" y="6185"/>
                    <a:pt x="6860" y="4644"/>
                    <a:pt x="6162" y="3022"/>
                  </a:cubicBezTo>
                  <a:cubicBezTo>
                    <a:pt x="5601" y="1730"/>
                    <a:pt x="4356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7"/>
            <p:cNvSpPr/>
            <p:nvPr/>
          </p:nvSpPr>
          <p:spPr>
            <a:xfrm>
              <a:off x="6667438" y="1466825"/>
              <a:ext cx="272625" cy="155650"/>
            </a:xfrm>
            <a:custGeom>
              <a:avLst/>
              <a:gdLst/>
              <a:ahLst/>
              <a:cxnLst/>
              <a:rect l="l" t="t" r="r" b="b"/>
              <a:pathLst>
                <a:path w="10905" h="6226" extrusionOk="0">
                  <a:moveTo>
                    <a:pt x="8093" y="1"/>
                  </a:moveTo>
                  <a:cubicBezTo>
                    <a:pt x="6929" y="1"/>
                    <a:pt x="5789" y="100"/>
                    <a:pt x="4682" y="614"/>
                  </a:cubicBezTo>
                  <a:cubicBezTo>
                    <a:pt x="2998" y="1374"/>
                    <a:pt x="0" y="4722"/>
                    <a:pt x="3019" y="6036"/>
                  </a:cubicBezTo>
                  <a:cubicBezTo>
                    <a:pt x="3325" y="6168"/>
                    <a:pt x="3647" y="6226"/>
                    <a:pt x="3977" y="6226"/>
                  </a:cubicBezTo>
                  <a:cubicBezTo>
                    <a:pt x="5599" y="6226"/>
                    <a:pt x="7428" y="4832"/>
                    <a:pt x="8605" y="3962"/>
                  </a:cubicBezTo>
                  <a:cubicBezTo>
                    <a:pt x="9303" y="3448"/>
                    <a:pt x="9960" y="2873"/>
                    <a:pt x="10597" y="2278"/>
                  </a:cubicBezTo>
                  <a:cubicBezTo>
                    <a:pt x="10699" y="2155"/>
                    <a:pt x="10802" y="2031"/>
                    <a:pt x="10905" y="1949"/>
                  </a:cubicBezTo>
                  <a:cubicBezTo>
                    <a:pt x="10617" y="1785"/>
                    <a:pt x="10371" y="1538"/>
                    <a:pt x="10206" y="1271"/>
                  </a:cubicBezTo>
                  <a:cubicBezTo>
                    <a:pt x="8995" y="2421"/>
                    <a:pt x="7229" y="3181"/>
                    <a:pt x="5586" y="3346"/>
                  </a:cubicBezTo>
                  <a:cubicBezTo>
                    <a:pt x="5581" y="3348"/>
                    <a:pt x="5577" y="3349"/>
                    <a:pt x="5573" y="3349"/>
                  </a:cubicBezTo>
                  <a:cubicBezTo>
                    <a:pt x="5541" y="3349"/>
                    <a:pt x="5529" y="3282"/>
                    <a:pt x="5565" y="3263"/>
                  </a:cubicBezTo>
                  <a:cubicBezTo>
                    <a:pt x="7290" y="2791"/>
                    <a:pt x="8666" y="2093"/>
                    <a:pt x="10124" y="1107"/>
                  </a:cubicBezTo>
                  <a:cubicBezTo>
                    <a:pt x="9960" y="779"/>
                    <a:pt x="9940" y="409"/>
                    <a:pt x="10063" y="39"/>
                  </a:cubicBezTo>
                  <a:cubicBezTo>
                    <a:pt x="9400" y="32"/>
                    <a:pt x="8743" y="1"/>
                    <a:pt x="8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7"/>
            <p:cNvSpPr/>
            <p:nvPr/>
          </p:nvSpPr>
          <p:spPr>
            <a:xfrm>
              <a:off x="6667438" y="1228850"/>
              <a:ext cx="544225" cy="489750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3" name="Google Shape;5023;p27"/>
          <p:cNvGrpSpPr/>
          <p:nvPr/>
        </p:nvGrpSpPr>
        <p:grpSpPr>
          <a:xfrm rot="10263870" flipH="1">
            <a:off x="-21139" y="1287324"/>
            <a:ext cx="1611694" cy="1564643"/>
            <a:chOff x="1900808" y="1665634"/>
            <a:chExt cx="648026" cy="629108"/>
          </a:xfrm>
        </p:grpSpPr>
        <p:sp>
          <p:nvSpPr>
            <p:cNvPr id="5024" name="Google Shape;5024;p27"/>
            <p:cNvSpPr/>
            <p:nvPr/>
          </p:nvSpPr>
          <p:spPr>
            <a:xfrm>
              <a:off x="2158429" y="1930191"/>
              <a:ext cx="120129" cy="101106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5" name="Google Shape;5025;p27"/>
            <p:cNvGrpSpPr/>
            <p:nvPr/>
          </p:nvGrpSpPr>
          <p:grpSpPr>
            <a:xfrm>
              <a:off x="1911886" y="1675870"/>
              <a:ext cx="636948" cy="610084"/>
              <a:chOff x="1668498" y="2177545"/>
              <a:chExt cx="636948" cy="610084"/>
            </a:xfrm>
          </p:grpSpPr>
          <p:sp>
            <p:nvSpPr>
              <p:cNvPr id="5026" name="Google Shape;5026;p27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7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7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7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7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7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7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7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4" name="Google Shape;5034;p27"/>
            <p:cNvSpPr/>
            <p:nvPr/>
          </p:nvSpPr>
          <p:spPr>
            <a:xfrm>
              <a:off x="1900808" y="1665634"/>
              <a:ext cx="648026" cy="629108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5" name="Google Shape;5035;p27"/>
          <p:cNvSpPr txBox="1">
            <a:spLocks noGrp="1"/>
          </p:cNvSpPr>
          <p:nvPr>
            <p:ph type="title"/>
          </p:nvPr>
        </p:nvSpPr>
        <p:spPr>
          <a:xfrm>
            <a:off x="2347950" y="539500"/>
            <a:ext cx="44481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36" name="Google Shape;5036;p27"/>
          <p:cNvSpPr txBox="1">
            <a:spLocks noGrp="1"/>
          </p:cNvSpPr>
          <p:nvPr>
            <p:ph type="subTitle" idx="1"/>
          </p:nvPr>
        </p:nvSpPr>
        <p:spPr>
          <a:xfrm>
            <a:off x="2347900" y="18300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7" name="Google Shape;5037;p27"/>
          <p:cNvSpPr txBox="1"/>
          <p:nvPr/>
        </p:nvSpPr>
        <p:spPr>
          <a:xfrm>
            <a:off x="2347950" y="3537975"/>
            <a:ext cx="44481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rPr>
              <a:t>CRÉDITOS: Esta plantilla para presentaciones es una creación de </a:t>
            </a:r>
            <a:r>
              <a:rPr lang="es" sz="1000" b="1">
                <a:solidFill>
                  <a:schemeClr val="hlink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/>
              </a:rPr>
              <a:t>Slidesgo</a:t>
            </a:r>
            <a:r>
              <a:rPr lang="es" sz="1000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rPr>
              <a:t>, e incluye iconos de </a:t>
            </a:r>
            <a:r>
              <a:rPr lang="es" sz="1000" b="1">
                <a:solidFill>
                  <a:srgbClr val="434343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rPr>
              <a:t>, infografías e imágenes de </a:t>
            </a:r>
            <a:r>
              <a:rPr lang="es" sz="1000" b="1">
                <a:solidFill>
                  <a:srgbClr val="434343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5038" name="Google Shape;5038;p27"/>
          <p:cNvGrpSpPr/>
          <p:nvPr/>
        </p:nvGrpSpPr>
        <p:grpSpPr>
          <a:xfrm rot="2700000" flipH="1">
            <a:off x="6840714" y="-98045"/>
            <a:ext cx="1252330" cy="1214418"/>
            <a:chOff x="416042" y="3123113"/>
            <a:chExt cx="765170" cy="742006"/>
          </a:xfrm>
        </p:grpSpPr>
        <p:sp>
          <p:nvSpPr>
            <p:cNvPr id="5039" name="Google Shape;5039;p27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0" name="Google Shape;5040;p27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5041" name="Google Shape;5041;p27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7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7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7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7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7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7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7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9" name="Google Shape;5049;p27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1" name="Google Shape;5051;p28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2" name="Google Shape;5052;p28"/>
          <p:cNvGrpSpPr/>
          <p:nvPr/>
        </p:nvGrpSpPr>
        <p:grpSpPr>
          <a:xfrm flipH="1">
            <a:off x="-19356" y="4298481"/>
            <a:ext cx="1912992" cy="1894692"/>
            <a:chOff x="-2785373" y="3404591"/>
            <a:chExt cx="2785370" cy="2758724"/>
          </a:xfrm>
        </p:grpSpPr>
        <p:sp>
          <p:nvSpPr>
            <p:cNvPr id="5053" name="Google Shape;5053;p28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5" name="Google Shape;5055;p28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5056" name="Google Shape;5056;p28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8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8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8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8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8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8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8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8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8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8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8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8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8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8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8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72" name="Google Shape;5072;p28"/>
          <p:cNvGrpSpPr/>
          <p:nvPr/>
        </p:nvGrpSpPr>
        <p:grpSpPr>
          <a:xfrm rot="-10356055" flipH="1">
            <a:off x="6060642" y="-720929"/>
            <a:ext cx="1318180" cy="1290043"/>
            <a:chOff x="-2275995" y="-386148"/>
            <a:chExt cx="1835187" cy="1796015"/>
          </a:xfrm>
        </p:grpSpPr>
        <p:sp>
          <p:nvSpPr>
            <p:cNvPr id="5073" name="Google Shape;5073;p28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4" name="Google Shape;5074;p28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5075" name="Google Shape;5075;p28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8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8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8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8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8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8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8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3" name="Google Shape;5083;p28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4" name="Google Shape;5084;p28"/>
          <p:cNvGrpSpPr/>
          <p:nvPr/>
        </p:nvGrpSpPr>
        <p:grpSpPr>
          <a:xfrm rot="-9028741" flipH="1">
            <a:off x="-407794" y="1373669"/>
            <a:ext cx="1071022" cy="1038599"/>
            <a:chOff x="416042" y="3123113"/>
            <a:chExt cx="765170" cy="742006"/>
          </a:xfrm>
        </p:grpSpPr>
        <p:sp>
          <p:nvSpPr>
            <p:cNvPr id="5085" name="Google Shape;5085;p28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6" name="Google Shape;5086;p28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5087" name="Google Shape;5087;p2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95" name="Google Shape;5095;p28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6" name="Google Shape;5096;p28"/>
          <p:cNvGrpSpPr/>
          <p:nvPr/>
        </p:nvGrpSpPr>
        <p:grpSpPr>
          <a:xfrm rot="-10115083" flipH="1">
            <a:off x="8084702" y="4090853"/>
            <a:ext cx="1626945" cy="1607492"/>
            <a:chOff x="7042680" y="3180509"/>
            <a:chExt cx="1837918" cy="1815943"/>
          </a:xfrm>
        </p:grpSpPr>
        <p:sp>
          <p:nvSpPr>
            <p:cNvPr id="5097" name="Google Shape;5097;p28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98" name="Google Shape;5098;p28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5099" name="Google Shape;5099;p28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8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8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8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3" name="Google Shape;5103;p28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4" name="Google Shape;5104;p28"/>
          <p:cNvGrpSpPr/>
          <p:nvPr/>
        </p:nvGrpSpPr>
        <p:grpSpPr>
          <a:xfrm rot="897497">
            <a:off x="864299" y="-872865"/>
            <a:ext cx="1543925" cy="1544038"/>
            <a:chOff x="-2848341" y="-396912"/>
            <a:chExt cx="1170714" cy="1170714"/>
          </a:xfrm>
        </p:grpSpPr>
        <p:sp>
          <p:nvSpPr>
            <p:cNvPr id="5105" name="Google Shape;5105;p28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6" name="Google Shape;5106;p28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5107" name="Google Shape;5107;p2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5" name="Google Shape;5115;p28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6" name="Google Shape;5116;p28"/>
          <p:cNvGrpSpPr/>
          <p:nvPr/>
        </p:nvGrpSpPr>
        <p:grpSpPr>
          <a:xfrm flipH="1">
            <a:off x="8325715" y="1177179"/>
            <a:ext cx="1618955" cy="1636158"/>
            <a:chOff x="-2536939" y="-387589"/>
            <a:chExt cx="2005395" cy="2026704"/>
          </a:xfrm>
        </p:grpSpPr>
        <p:sp>
          <p:nvSpPr>
            <p:cNvPr id="5117" name="Google Shape;5117;p28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8" name="Google Shape;5118;p28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5119" name="Google Shape;5119;p28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8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8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8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8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8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8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28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28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8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9" name="Google Shape;5129;p28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5130" name="Google Shape;5130;p28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8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8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8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8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8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8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8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8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8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8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8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8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8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Google Shape;5145;p29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6" name="Google Shape;5146;p29"/>
          <p:cNvGrpSpPr/>
          <p:nvPr/>
        </p:nvGrpSpPr>
        <p:grpSpPr>
          <a:xfrm rot="443945" flipH="1">
            <a:off x="-610137" y="1774326"/>
            <a:ext cx="1318180" cy="1290043"/>
            <a:chOff x="-2275995" y="-386148"/>
            <a:chExt cx="1835187" cy="1796015"/>
          </a:xfrm>
        </p:grpSpPr>
        <p:sp>
          <p:nvSpPr>
            <p:cNvPr id="5147" name="Google Shape;5147;p29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8" name="Google Shape;5148;p29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5149" name="Google Shape;5149;p29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9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9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9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9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9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9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9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7" name="Google Shape;5157;p29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8" name="Google Shape;5158;p29"/>
          <p:cNvGrpSpPr/>
          <p:nvPr/>
        </p:nvGrpSpPr>
        <p:grpSpPr>
          <a:xfrm rot="1771259" flipH="1">
            <a:off x="8506782" y="-238452"/>
            <a:ext cx="1071022" cy="1038599"/>
            <a:chOff x="416042" y="3123113"/>
            <a:chExt cx="765170" cy="742006"/>
          </a:xfrm>
        </p:grpSpPr>
        <p:sp>
          <p:nvSpPr>
            <p:cNvPr id="5159" name="Google Shape;5159;p29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0" name="Google Shape;5160;p29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5161" name="Google Shape;5161;p29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9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9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9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9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9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9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9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69" name="Google Shape;5169;p29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0" name="Google Shape;5170;p29"/>
          <p:cNvGrpSpPr/>
          <p:nvPr/>
        </p:nvGrpSpPr>
        <p:grpSpPr>
          <a:xfrm flipH="1">
            <a:off x="447872" y="4405410"/>
            <a:ext cx="1626925" cy="1607473"/>
            <a:chOff x="7042680" y="3180509"/>
            <a:chExt cx="1837918" cy="1815943"/>
          </a:xfrm>
        </p:grpSpPr>
        <p:sp>
          <p:nvSpPr>
            <p:cNvPr id="5171" name="Google Shape;5171;p29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2" name="Google Shape;5172;p29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5173" name="Google Shape;5173;p29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9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9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9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7" name="Google Shape;5177;p29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8" name="Google Shape;5178;p29"/>
          <p:cNvGrpSpPr/>
          <p:nvPr/>
        </p:nvGrpSpPr>
        <p:grpSpPr>
          <a:xfrm rot="-9902503">
            <a:off x="1085011" y="-778332"/>
            <a:ext cx="1543925" cy="1544038"/>
            <a:chOff x="-2848341" y="-396912"/>
            <a:chExt cx="1170714" cy="1170714"/>
          </a:xfrm>
        </p:grpSpPr>
        <p:sp>
          <p:nvSpPr>
            <p:cNvPr id="5179" name="Google Shape;5179;p29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0" name="Google Shape;5180;p29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5181" name="Google Shape;5181;p29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9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9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9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9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9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9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9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9" name="Google Shape;5189;p29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0" name="Google Shape;5190;p29"/>
          <p:cNvGrpSpPr/>
          <p:nvPr/>
        </p:nvGrpSpPr>
        <p:grpSpPr>
          <a:xfrm rot="10800000" flipH="1">
            <a:off x="4769890" y="-976784"/>
            <a:ext cx="1618955" cy="1636158"/>
            <a:chOff x="-2536939" y="-387589"/>
            <a:chExt cx="2005395" cy="2026704"/>
          </a:xfrm>
        </p:grpSpPr>
        <p:sp>
          <p:nvSpPr>
            <p:cNvPr id="5191" name="Google Shape;5191;p29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2" name="Google Shape;5192;p29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5193" name="Google Shape;5193;p29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9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9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9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29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29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29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29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29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29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3" name="Google Shape;5203;p29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5204" name="Google Shape;5204;p29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29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29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29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9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9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29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29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29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29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29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9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9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9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8" name="Google Shape;5218;p29"/>
          <p:cNvGrpSpPr/>
          <p:nvPr/>
        </p:nvGrpSpPr>
        <p:grpSpPr>
          <a:xfrm>
            <a:off x="8091281" y="4083855"/>
            <a:ext cx="1824126" cy="1806676"/>
            <a:chOff x="11408994" y="-949340"/>
            <a:chExt cx="2527891" cy="2503708"/>
          </a:xfrm>
        </p:grpSpPr>
        <p:sp>
          <p:nvSpPr>
            <p:cNvPr id="5219" name="Google Shape;5219;p29"/>
            <p:cNvSpPr/>
            <p:nvPr/>
          </p:nvSpPr>
          <p:spPr>
            <a:xfrm rot="-92288" flipH="1">
              <a:off x="12465845" y="132211"/>
              <a:ext cx="364121" cy="271385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9"/>
            <p:cNvSpPr/>
            <p:nvPr/>
          </p:nvSpPr>
          <p:spPr>
            <a:xfrm rot="-92288" flipH="1">
              <a:off x="11566509" y="-810421"/>
              <a:ext cx="2227526" cy="2226944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1" name="Google Shape;5221;p29"/>
            <p:cNvGrpSpPr/>
            <p:nvPr/>
          </p:nvGrpSpPr>
          <p:grpSpPr>
            <a:xfrm rot="443641" flipH="1">
              <a:off x="11543187" y="-813228"/>
              <a:ext cx="2259505" cy="2231483"/>
              <a:chOff x="-2503775" y="-976004"/>
              <a:chExt cx="2552941" cy="2521280"/>
            </a:xfrm>
          </p:grpSpPr>
          <p:sp>
            <p:nvSpPr>
              <p:cNvPr id="5222" name="Google Shape;5222;p29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29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29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29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29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29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29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29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29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29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29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29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9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9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29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29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4"/>
          <p:cNvGrpSpPr/>
          <p:nvPr/>
        </p:nvGrpSpPr>
        <p:grpSpPr>
          <a:xfrm rot="9995148" flipH="1">
            <a:off x="8408365" y="1086498"/>
            <a:ext cx="686853" cy="587437"/>
            <a:chOff x="2461877" y="1309567"/>
            <a:chExt cx="545133" cy="466266"/>
          </a:xfrm>
        </p:grpSpPr>
        <p:sp>
          <p:nvSpPr>
            <p:cNvPr id="629" name="Google Shape;629;p4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4"/>
          <p:cNvGrpSpPr/>
          <p:nvPr/>
        </p:nvGrpSpPr>
        <p:grpSpPr>
          <a:xfrm rot="3992545">
            <a:off x="8602721" y="1315011"/>
            <a:ext cx="934286" cy="383076"/>
            <a:chOff x="2432848" y="557135"/>
            <a:chExt cx="681405" cy="279398"/>
          </a:xfrm>
        </p:grpSpPr>
        <p:sp>
          <p:nvSpPr>
            <p:cNvPr id="641" name="Google Shape;641;p4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4"/>
          <p:cNvGrpSpPr/>
          <p:nvPr/>
        </p:nvGrpSpPr>
        <p:grpSpPr>
          <a:xfrm rot="4435984">
            <a:off x="-469356" y="3481520"/>
            <a:ext cx="1111874" cy="455888"/>
            <a:chOff x="2432848" y="557135"/>
            <a:chExt cx="681405" cy="279398"/>
          </a:xfrm>
        </p:grpSpPr>
        <p:sp>
          <p:nvSpPr>
            <p:cNvPr id="655" name="Google Shape;655;p4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4"/>
          <p:cNvGrpSpPr/>
          <p:nvPr/>
        </p:nvGrpSpPr>
        <p:grpSpPr>
          <a:xfrm rot="1063117">
            <a:off x="-49491" y="4485468"/>
            <a:ext cx="2281935" cy="1269322"/>
            <a:chOff x="5502375" y="1888450"/>
            <a:chExt cx="1768950" cy="983975"/>
          </a:xfrm>
        </p:grpSpPr>
        <p:sp>
          <p:nvSpPr>
            <p:cNvPr id="669" name="Google Shape;669;p4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671" name="Google Shape;671;p4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2" name="Google Shape;672;p4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673" name="Google Shape;673;p4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4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4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4" name="Google Shape;684;p4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685" name="Google Shape;685;p4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4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698" name="Google Shape;698;p4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9" name="Google Shape;699;p4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700" name="Google Shape;700;p4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4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4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4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17" name="Google Shape;717;p4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718" name="Google Shape;718;p4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4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734" name="Google Shape;734;p4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6" name="Google Shape;746;p4"/>
          <p:cNvGrpSpPr/>
          <p:nvPr/>
        </p:nvGrpSpPr>
        <p:grpSpPr>
          <a:xfrm rot="-2158826">
            <a:off x="6748136" y="-483335"/>
            <a:ext cx="1428317" cy="1364420"/>
            <a:chOff x="1459349" y="3299152"/>
            <a:chExt cx="1360267" cy="1299414"/>
          </a:xfrm>
        </p:grpSpPr>
        <p:grpSp>
          <p:nvGrpSpPr>
            <p:cNvPr id="747" name="Google Shape;747;p4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748" name="Google Shape;748;p4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4" name="Google Shape;774;p4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775" name="Google Shape;775;p4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4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4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4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3" name="Google Shape;783;p4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0" name="Google Shape;790;p4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791" name="Google Shape;791;p4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4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2" name="Google Shape;802;p4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803" name="Google Shape;803;p4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4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11" name="Google Shape;811;p4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812" name="Google Shape;812;p4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" name="Google Shape;818;p4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"/>
          <p:cNvSpPr/>
          <p:nvPr/>
        </p:nvSpPr>
        <p:spPr>
          <a:xfrm rot="10707649" flipH="1">
            <a:off x="-53211" y="4947704"/>
            <a:ext cx="276108" cy="205787"/>
          </a:xfrm>
          <a:custGeom>
            <a:avLst/>
            <a:gdLst/>
            <a:ahLst/>
            <a:cxnLst/>
            <a:rect l="l" t="t" r="r" b="b"/>
            <a:pathLst>
              <a:path w="6883" h="5130" extrusionOk="0">
                <a:moveTo>
                  <a:pt x="3781" y="1"/>
                </a:moveTo>
                <a:cubicBezTo>
                  <a:pt x="2866" y="1"/>
                  <a:pt x="1983" y="452"/>
                  <a:pt x="1319" y="1164"/>
                </a:cubicBezTo>
                <a:cubicBezTo>
                  <a:pt x="1319" y="1189"/>
                  <a:pt x="1319" y="1189"/>
                  <a:pt x="1294" y="1189"/>
                </a:cubicBezTo>
                <a:cubicBezTo>
                  <a:pt x="0" y="2970"/>
                  <a:pt x="1904" y="5130"/>
                  <a:pt x="3868" y="5130"/>
                </a:cubicBezTo>
                <a:cubicBezTo>
                  <a:pt x="4530" y="5130"/>
                  <a:pt x="5199" y="4885"/>
                  <a:pt x="5755" y="4297"/>
                </a:cubicBezTo>
                <a:cubicBezTo>
                  <a:pt x="6883" y="3119"/>
                  <a:pt x="6682" y="1290"/>
                  <a:pt x="5279" y="437"/>
                </a:cubicBezTo>
                <a:cubicBezTo>
                  <a:pt x="4791" y="136"/>
                  <a:pt x="4281" y="1"/>
                  <a:pt x="3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"/>
          <p:cNvSpPr/>
          <p:nvPr/>
        </p:nvSpPr>
        <p:spPr>
          <a:xfrm rot="10707649" flipH="1">
            <a:off x="-784268" y="4179608"/>
            <a:ext cx="1689100" cy="1688659"/>
          </a:xfrm>
          <a:custGeom>
            <a:avLst/>
            <a:gdLst/>
            <a:ahLst/>
            <a:cxnLst/>
            <a:rect l="l" t="t" r="r" b="b"/>
            <a:pathLst>
              <a:path w="42107" h="42096" extrusionOk="0">
                <a:moveTo>
                  <a:pt x="23460" y="14229"/>
                </a:moveTo>
                <a:cubicBezTo>
                  <a:pt x="23460" y="14280"/>
                  <a:pt x="23434" y="14330"/>
                  <a:pt x="23460" y="14380"/>
                </a:cubicBezTo>
                <a:cubicBezTo>
                  <a:pt x="23460" y="14430"/>
                  <a:pt x="23485" y="14505"/>
                  <a:pt x="23485" y="14555"/>
                </a:cubicBezTo>
                <a:cubicBezTo>
                  <a:pt x="23535" y="14681"/>
                  <a:pt x="23610" y="14781"/>
                  <a:pt x="23685" y="14831"/>
                </a:cubicBezTo>
                <a:cubicBezTo>
                  <a:pt x="23760" y="14906"/>
                  <a:pt x="23861" y="14931"/>
                  <a:pt x="23936" y="14931"/>
                </a:cubicBezTo>
                <a:cubicBezTo>
                  <a:pt x="23835" y="15432"/>
                  <a:pt x="23685" y="15909"/>
                  <a:pt x="23510" y="16385"/>
                </a:cubicBezTo>
                <a:cubicBezTo>
                  <a:pt x="23384" y="16661"/>
                  <a:pt x="23084" y="17112"/>
                  <a:pt x="23033" y="17488"/>
                </a:cubicBezTo>
                <a:cubicBezTo>
                  <a:pt x="22933" y="17463"/>
                  <a:pt x="22833" y="17437"/>
                  <a:pt x="22733" y="17412"/>
                </a:cubicBezTo>
                <a:cubicBezTo>
                  <a:pt x="22758" y="17412"/>
                  <a:pt x="22758" y="17387"/>
                  <a:pt x="22758" y="17387"/>
                </a:cubicBezTo>
                <a:cubicBezTo>
                  <a:pt x="22933" y="16310"/>
                  <a:pt x="23159" y="15257"/>
                  <a:pt x="23460" y="14229"/>
                </a:cubicBezTo>
                <a:close/>
                <a:moveTo>
                  <a:pt x="16918" y="745"/>
                </a:moveTo>
                <a:cubicBezTo>
                  <a:pt x="17064" y="745"/>
                  <a:pt x="17189" y="895"/>
                  <a:pt x="17294" y="1197"/>
                </a:cubicBezTo>
                <a:cubicBezTo>
                  <a:pt x="17896" y="1623"/>
                  <a:pt x="18572" y="2876"/>
                  <a:pt x="18998" y="3503"/>
                </a:cubicBezTo>
                <a:cubicBezTo>
                  <a:pt x="19901" y="4906"/>
                  <a:pt x="20653" y="6435"/>
                  <a:pt x="21229" y="8014"/>
                </a:cubicBezTo>
                <a:cubicBezTo>
                  <a:pt x="22307" y="11021"/>
                  <a:pt x="22632" y="14179"/>
                  <a:pt x="22332" y="17337"/>
                </a:cubicBezTo>
                <a:cubicBezTo>
                  <a:pt x="22222" y="17324"/>
                  <a:pt x="22110" y="17318"/>
                  <a:pt x="21997" y="17318"/>
                </a:cubicBezTo>
                <a:cubicBezTo>
                  <a:pt x="21674" y="17318"/>
                  <a:pt x="21344" y="17370"/>
                  <a:pt x="21028" y="17463"/>
                </a:cubicBezTo>
                <a:cubicBezTo>
                  <a:pt x="21054" y="16886"/>
                  <a:pt x="20903" y="16310"/>
                  <a:pt x="20627" y="15808"/>
                </a:cubicBezTo>
                <a:cubicBezTo>
                  <a:pt x="20778" y="15658"/>
                  <a:pt x="20828" y="15432"/>
                  <a:pt x="20728" y="15207"/>
                </a:cubicBezTo>
                <a:cubicBezTo>
                  <a:pt x="20639" y="15030"/>
                  <a:pt x="20455" y="14931"/>
                  <a:pt x="20272" y="14931"/>
                </a:cubicBezTo>
                <a:cubicBezTo>
                  <a:pt x="20145" y="14931"/>
                  <a:pt x="20018" y="14979"/>
                  <a:pt x="19926" y="15082"/>
                </a:cubicBezTo>
                <a:cubicBezTo>
                  <a:pt x="19800" y="15232"/>
                  <a:pt x="19750" y="15432"/>
                  <a:pt x="19800" y="15608"/>
                </a:cubicBezTo>
                <a:cubicBezTo>
                  <a:pt x="19851" y="15733"/>
                  <a:pt x="19926" y="15808"/>
                  <a:pt x="20026" y="15833"/>
                </a:cubicBezTo>
                <a:cubicBezTo>
                  <a:pt x="20126" y="15884"/>
                  <a:pt x="20226" y="15934"/>
                  <a:pt x="20327" y="15934"/>
                </a:cubicBezTo>
                <a:cubicBezTo>
                  <a:pt x="20352" y="15934"/>
                  <a:pt x="20402" y="15909"/>
                  <a:pt x="20427" y="15909"/>
                </a:cubicBezTo>
                <a:cubicBezTo>
                  <a:pt x="20602" y="16435"/>
                  <a:pt x="20678" y="16986"/>
                  <a:pt x="20653" y="17538"/>
                </a:cubicBezTo>
                <a:cubicBezTo>
                  <a:pt x="20653" y="17563"/>
                  <a:pt x="20653" y="17588"/>
                  <a:pt x="20653" y="17588"/>
                </a:cubicBezTo>
                <a:cubicBezTo>
                  <a:pt x="20302" y="17738"/>
                  <a:pt x="19976" y="17964"/>
                  <a:pt x="19675" y="18214"/>
                </a:cubicBezTo>
                <a:cubicBezTo>
                  <a:pt x="19600" y="18139"/>
                  <a:pt x="19525" y="18064"/>
                  <a:pt x="19424" y="17989"/>
                </a:cubicBezTo>
                <a:cubicBezTo>
                  <a:pt x="15866" y="13528"/>
                  <a:pt x="14437" y="7588"/>
                  <a:pt x="16141" y="2049"/>
                </a:cubicBezTo>
                <a:cubicBezTo>
                  <a:pt x="16241" y="1723"/>
                  <a:pt x="16367" y="1422"/>
                  <a:pt x="16467" y="1122"/>
                </a:cubicBezTo>
                <a:cubicBezTo>
                  <a:pt x="16634" y="870"/>
                  <a:pt x="16785" y="745"/>
                  <a:pt x="16918" y="745"/>
                </a:cubicBezTo>
                <a:close/>
                <a:moveTo>
                  <a:pt x="31426" y="3477"/>
                </a:moveTo>
                <a:cubicBezTo>
                  <a:pt x="31503" y="3477"/>
                  <a:pt x="31440" y="3664"/>
                  <a:pt x="31304" y="4154"/>
                </a:cubicBezTo>
                <a:cubicBezTo>
                  <a:pt x="31079" y="4931"/>
                  <a:pt x="30878" y="5733"/>
                  <a:pt x="30678" y="6510"/>
                </a:cubicBezTo>
                <a:cubicBezTo>
                  <a:pt x="30327" y="7838"/>
                  <a:pt x="29926" y="9167"/>
                  <a:pt x="29424" y="10445"/>
                </a:cubicBezTo>
                <a:cubicBezTo>
                  <a:pt x="28547" y="12801"/>
                  <a:pt x="27369" y="14981"/>
                  <a:pt x="25841" y="16936"/>
                </a:cubicBezTo>
                <a:cubicBezTo>
                  <a:pt x="25414" y="17463"/>
                  <a:pt x="24988" y="17989"/>
                  <a:pt x="24512" y="18465"/>
                </a:cubicBezTo>
                <a:cubicBezTo>
                  <a:pt x="24387" y="18315"/>
                  <a:pt x="24236" y="18189"/>
                  <a:pt x="24086" y="18064"/>
                </a:cubicBezTo>
                <a:cubicBezTo>
                  <a:pt x="24061" y="18039"/>
                  <a:pt x="24061" y="18039"/>
                  <a:pt x="24036" y="18039"/>
                </a:cubicBezTo>
                <a:cubicBezTo>
                  <a:pt x="24236" y="17813"/>
                  <a:pt x="24362" y="17538"/>
                  <a:pt x="24512" y="17312"/>
                </a:cubicBezTo>
                <a:cubicBezTo>
                  <a:pt x="24637" y="17112"/>
                  <a:pt x="24763" y="16911"/>
                  <a:pt x="24888" y="16736"/>
                </a:cubicBezTo>
                <a:cubicBezTo>
                  <a:pt x="24966" y="16802"/>
                  <a:pt x="25063" y="16834"/>
                  <a:pt x="25163" y="16834"/>
                </a:cubicBezTo>
                <a:cubicBezTo>
                  <a:pt x="25288" y="16834"/>
                  <a:pt x="25417" y="16783"/>
                  <a:pt x="25515" y="16686"/>
                </a:cubicBezTo>
                <a:cubicBezTo>
                  <a:pt x="25740" y="16435"/>
                  <a:pt x="25640" y="16059"/>
                  <a:pt x="25339" y="15934"/>
                </a:cubicBezTo>
                <a:cubicBezTo>
                  <a:pt x="25277" y="15909"/>
                  <a:pt x="25208" y="15896"/>
                  <a:pt x="25139" y="15896"/>
                </a:cubicBezTo>
                <a:cubicBezTo>
                  <a:pt x="24932" y="15896"/>
                  <a:pt x="24725" y="16009"/>
                  <a:pt x="24688" y="16234"/>
                </a:cubicBezTo>
                <a:cubicBezTo>
                  <a:pt x="24663" y="16335"/>
                  <a:pt x="24688" y="16485"/>
                  <a:pt x="24738" y="16585"/>
                </a:cubicBezTo>
                <a:cubicBezTo>
                  <a:pt x="24562" y="16761"/>
                  <a:pt x="24412" y="16936"/>
                  <a:pt x="24262" y="17137"/>
                </a:cubicBezTo>
                <a:cubicBezTo>
                  <a:pt x="24086" y="17337"/>
                  <a:pt x="23886" y="17588"/>
                  <a:pt x="23785" y="17864"/>
                </a:cubicBezTo>
                <a:cubicBezTo>
                  <a:pt x="23635" y="17763"/>
                  <a:pt x="23510" y="17688"/>
                  <a:pt x="23359" y="17613"/>
                </a:cubicBezTo>
                <a:cubicBezTo>
                  <a:pt x="23384" y="17488"/>
                  <a:pt x="23535" y="17237"/>
                  <a:pt x="23585" y="17137"/>
                </a:cubicBezTo>
                <a:cubicBezTo>
                  <a:pt x="23710" y="16811"/>
                  <a:pt x="23835" y="16460"/>
                  <a:pt x="23936" y="16134"/>
                </a:cubicBezTo>
                <a:cubicBezTo>
                  <a:pt x="24061" y="15708"/>
                  <a:pt x="24136" y="15307"/>
                  <a:pt x="24161" y="14906"/>
                </a:cubicBezTo>
                <a:cubicBezTo>
                  <a:pt x="24312" y="14856"/>
                  <a:pt x="24437" y="14731"/>
                  <a:pt x="24512" y="14555"/>
                </a:cubicBezTo>
                <a:cubicBezTo>
                  <a:pt x="24612" y="14254"/>
                  <a:pt x="24437" y="13904"/>
                  <a:pt x="24111" y="13853"/>
                </a:cubicBezTo>
                <a:cubicBezTo>
                  <a:pt x="24091" y="13852"/>
                  <a:pt x="24071" y="13851"/>
                  <a:pt x="24051" y="13851"/>
                </a:cubicBezTo>
                <a:cubicBezTo>
                  <a:pt x="23793" y="13851"/>
                  <a:pt x="23529" y="13997"/>
                  <a:pt x="23460" y="14229"/>
                </a:cubicBezTo>
                <a:cubicBezTo>
                  <a:pt x="24663" y="9994"/>
                  <a:pt x="26968" y="6310"/>
                  <a:pt x="30903" y="3803"/>
                </a:cubicBezTo>
                <a:cubicBezTo>
                  <a:pt x="31201" y="3609"/>
                  <a:pt x="31362" y="3477"/>
                  <a:pt x="31426" y="3477"/>
                </a:cubicBezTo>
                <a:close/>
                <a:moveTo>
                  <a:pt x="41052" y="12241"/>
                </a:moveTo>
                <a:cubicBezTo>
                  <a:pt x="41385" y="12241"/>
                  <a:pt x="41427" y="12424"/>
                  <a:pt x="40828" y="13152"/>
                </a:cubicBezTo>
                <a:cubicBezTo>
                  <a:pt x="37394" y="17262"/>
                  <a:pt x="32432" y="19843"/>
                  <a:pt x="27144" y="20420"/>
                </a:cubicBezTo>
                <a:cubicBezTo>
                  <a:pt x="26517" y="20495"/>
                  <a:pt x="25841" y="20545"/>
                  <a:pt x="25189" y="20545"/>
                </a:cubicBezTo>
                <a:cubicBezTo>
                  <a:pt x="25214" y="20370"/>
                  <a:pt x="25214" y="20219"/>
                  <a:pt x="25189" y="20069"/>
                </a:cubicBezTo>
                <a:cubicBezTo>
                  <a:pt x="25640" y="19969"/>
                  <a:pt x="26116" y="19894"/>
                  <a:pt x="26567" y="19793"/>
                </a:cubicBezTo>
                <a:cubicBezTo>
                  <a:pt x="26592" y="19869"/>
                  <a:pt x="26617" y="19919"/>
                  <a:pt x="26668" y="19994"/>
                </a:cubicBezTo>
                <a:cubicBezTo>
                  <a:pt x="26743" y="20194"/>
                  <a:pt x="26943" y="20295"/>
                  <a:pt x="27144" y="20295"/>
                </a:cubicBezTo>
                <a:cubicBezTo>
                  <a:pt x="27269" y="20295"/>
                  <a:pt x="27394" y="20270"/>
                  <a:pt x="27495" y="20169"/>
                </a:cubicBezTo>
                <a:cubicBezTo>
                  <a:pt x="27745" y="19919"/>
                  <a:pt x="27670" y="19442"/>
                  <a:pt x="27369" y="19267"/>
                </a:cubicBezTo>
                <a:cubicBezTo>
                  <a:pt x="27279" y="19218"/>
                  <a:pt x="27173" y="19193"/>
                  <a:pt x="27067" y="19193"/>
                </a:cubicBezTo>
                <a:cubicBezTo>
                  <a:pt x="26850" y="19193"/>
                  <a:pt x="26635" y="19299"/>
                  <a:pt x="26567" y="19518"/>
                </a:cubicBezTo>
                <a:cubicBezTo>
                  <a:pt x="26091" y="19568"/>
                  <a:pt x="25615" y="19668"/>
                  <a:pt x="25139" y="19743"/>
                </a:cubicBezTo>
                <a:cubicBezTo>
                  <a:pt x="25139" y="19668"/>
                  <a:pt x="25114" y="19593"/>
                  <a:pt x="25089" y="19518"/>
                </a:cubicBezTo>
                <a:cubicBezTo>
                  <a:pt x="25841" y="19342"/>
                  <a:pt x="26492" y="18941"/>
                  <a:pt x="27044" y="18390"/>
                </a:cubicBezTo>
                <a:cubicBezTo>
                  <a:pt x="27133" y="18490"/>
                  <a:pt x="27262" y="18536"/>
                  <a:pt x="27395" y="18536"/>
                </a:cubicBezTo>
                <a:cubicBezTo>
                  <a:pt x="27561" y="18536"/>
                  <a:pt x="27734" y="18465"/>
                  <a:pt x="27846" y="18340"/>
                </a:cubicBezTo>
                <a:cubicBezTo>
                  <a:pt x="27971" y="18214"/>
                  <a:pt x="28046" y="18014"/>
                  <a:pt x="27996" y="17838"/>
                </a:cubicBezTo>
                <a:cubicBezTo>
                  <a:pt x="27946" y="17688"/>
                  <a:pt x="27795" y="17563"/>
                  <a:pt x="27645" y="17513"/>
                </a:cubicBezTo>
                <a:cubicBezTo>
                  <a:pt x="27573" y="17498"/>
                  <a:pt x="27509" y="17484"/>
                  <a:pt x="27443" y="17484"/>
                </a:cubicBezTo>
                <a:cubicBezTo>
                  <a:pt x="27396" y="17484"/>
                  <a:pt x="27347" y="17491"/>
                  <a:pt x="27294" y="17513"/>
                </a:cubicBezTo>
                <a:cubicBezTo>
                  <a:pt x="27269" y="17488"/>
                  <a:pt x="27238" y="17475"/>
                  <a:pt x="27206" y="17475"/>
                </a:cubicBezTo>
                <a:cubicBezTo>
                  <a:pt x="27175" y="17475"/>
                  <a:pt x="27144" y="17488"/>
                  <a:pt x="27119" y="17513"/>
                </a:cubicBezTo>
                <a:cubicBezTo>
                  <a:pt x="26993" y="17588"/>
                  <a:pt x="26918" y="17713"/>
                  <a:pt x="26868" y="17864"/>
                </a:cubicBezTo>
                <a:cubicBezTo>
                  <a:pt x="26868" y="17864"/>
                  <a:pt x="26868" y="17864"/>
                  <a:pt x="26868" y="17889"/>
                </a:cubicBezTo>
                <a:cubicBezTo>
                  <a:pt x="26843" y="17914"/>
                  <a:pt x="26868" y="17964"/>
                  <a:pt x="26868" y="18014"/>
                </a:cubicBezTo>
                <a:cubicBezTo>
                  <a:pt x="26868" y="18064"/>
                  <a:pt x="26868" y="18139"/>
                  <a:pt x="26893" y="18189"/>
                </a:cubicBezTo>
                <a:cubicBezTo>
                  <a:pt x="26342" y="18666"/>
                  <a:pt x="25665" y="18966"/>
                  <a:pt x="24963" y="19167"/>
                </a:cubicBezTo>
                <a:cubicBezTo>
                  <a:pt x="24888" y="19016"/>
                  <a:pt x="24813" y="18891"/>
                  <a:pt x="24738" y="18741"/>
                </a:cubicBezTo>
                <a:cubicBezTo>
                  <a:pt x="24738" y="18741"/>
                  <a:pt x="24738" y="18741"/>
                  <a:pt x="24763" y="18716"/>
                </a:cubicBezTo>
                <a:cubicBezTo>
                  <a:pt x="24863" y="18615"/>
                  <a:pt x="24963" y="18515"/>
                  <a:pt x="25064" y="18415"/>
                </a:cubicBezTo>
                <a:cubicBezTo>
                  <a:pt x="27570" y="16635"/>
                  <a:pt x="30101" y="15056"/>
                  <a:pt x="33034" y="14004"/>
                </a:cubicBezTo>
                <a:cubicBezTo>
                  <a:pt x="34412" y="13478"/>
                  <a:pt x="35816" y="13077"/>
                  <a:pt x="37269" y="12801"/>
                </a:cubicBezTo>
                <a:cubicBezTo>
                  <a:pt x="38146" y="12625"/>
                  <a:pt x="39049" y="12475"/>
                  <a:pt x="39951" y="12400"/>
                </a:cubicBezTo>
                <a:cubicBezTo>
                  <a:pt x="40383" y="12346"/>
                  <a:pt x="40801" y="12241"/>
                  <a:pt x="41052" y="12241"/>
                </a:cubicBezTo>
                <a:close/>
                <a:moveTo>
                  <a:pt x="6016" y="13954"/>
                </a:moveTo>
                <a:cubicBezTo>
                  <a:pt x="7845" y="13979"/>
                  <a:pt x="9675" y="14129"/>
                  <a:pt x="11480" y="14530"/>
                </a:cubicBezTo>
                <a:cubicBezTo>
                  <a:pt x="14036" y="15107"/>
                  <a:pt x="16292" y="16184"/>
                  <a:pt x="18422" y="17613"/>
                </a:cubicBezTo>
                <a:cubicBezTo>
                  <a:pt x="18798" y="17838"/>
                  <a:pt x="19174" y="18089"/>
                  <a:pt x="19525" y="18365"/>
                </a:cubicBezTo>
                <a:cubicBezTo>
                  <a:pt x="19424" y="18465"/>
                  <a:pt x="19299" y="18590"/>
                  <a:pt x="19199" y="18716"/>
                </a:cubicBezTo>
                <a:cubicBezTo>
                  <a:pt x="19174" y="18766"/>
                  <a:pt x="19174" y="18841"/>
                  <a:pt x="19199" y="18891"/>
                </a:cubicBezTo>
                <a:cubicBezTo>
                  <a:pt x="19124" y="18941"/>
                  <a:pt x="19074" y="19016"/>
                  <a:pt x="19048" y="19092"/>
                </a:cubicBezTo>
                <a:cubicBezTo>
                  <a:pt x="18748" y="18941"/>
                  <a:pt x="18447" y="18791"/>
                  <a:pt x="18171" y="18615"/>
                </a:cubicBezTo>
                <a:cubicBezTo>
                  <a:pt x="18221" y="18590"/>
                  <a:pt x="18246" y="18540"/>
                  <a:pt x="18246" y="18515"/>
                </a:cubicBezTo>
                <a:cubicBezTo>
                  <a:pt x="18297" y="18415"/>
                  <a:pt x="18322" y="18315"/>
                  <a:pt x="18297" y="18214"/>
                </a:cubicBezTo>
                <a:cubicBezTo>
                  <a:pt x="18272" y="18139"/>
                  <a:pt x="18196" y="18089"/>
                  <a:pt x="18146" y="18039"/>
                </a:cubicBezTo>
                <a:cubicBezTo>
                  <a:pt x="18121" y="18014"/>
                  <a:pt x="18096" y="18014"/>
                  <a:pt x="18096" y="17989"/>
                </a:cubicBezTo>
                <a:cubicBezTo>
                  <a:pt x="17988" y="17935"/>
                  <a:pt x="17879" y="17893"/>
                  <a:pt x="17762" y="17893"/>
                </a:cubicBezTo>
                <a:cubicBezTo>
                  <a:pt x="17716" y="17893"/>
                  <a:pt x="17669" y="17900"/>
                  <a:pt x="17620" y="17914"/>
                </a:cubicBezTo>
                <a:cubicBezTo>
                  <a:pt x="17444" y="17939"/>
                  <a:pt x="17319" y="18089"/>
                  <a:pt x="17319" y="18265"/>
                </a:cubicBezTo>
                <a:cubicBezTo>
                  <a:pt x="17294" y="18315"/>
                  <a:pt x="17294" y="18365"/>
                  <a:pt x="17294" y="18415"/>
                </a:cubicBezTo>
                <a:cubicBezTo>
                  <a:pt x="17294" y="18679"/>
                  <a:pt x="17508" y="18844"/>
                  <a:pt x="17749" y="18844"/>
                </a:cubicBezTo>
                <a:cubicBezTo>
                  <a:pt x="17805" y="18844"/>
                  <a:pt x="17864" y="18835"/>
                  <a:pt x="17921" y="18816"/>
                </a:cubicBezTo>
                <a:cubicBezTo>
                  <a:pt x="17946" y="18791"/>
                  <a:pt x="17996" y="18791"/>
                  <a:pt x="18021" y="18766"/>
                </a:cubicBezTo>
                <a:cubicBezTo>
                  <a:pt x="18297" y="18991"/>
                  <a:pt x="18572" y="19192"/>
                  <a:pt x="18898" y="19342"/>
                </a:cubicBezTo>
                <a:cubicBezTo>
                  <a:pt x="18873" y="19417"/>
                  <a:pt x="18823" y="19518"/>
                  <a:pt x="18798" y="19618"/>
                </a:cubicBezTo>
                <a:cubicBezTo>
                  <a:pt x="18021" y="19417"/>
                  <a:pt x="17194" y="19342"/>
                  <a:pt x="16392" y="19342"/>
                </a:cubicBezTo>
                <a:cubicBezTo>
                  <a:pt x="16367" y="19267"/>
                  <a:pt x="16342" y="19167"/>
                  <a:pt x="16292" y="19092"/>
                </a:cubicBezTo>
                <a:cubicBezTo>
                  <a:pt x="16188" y="18947"/>
                  <a:pt x="16016" y="18853"/>
                  <a:pt x="15833" y="18853"/>
                </a:cubicBezTo>
                <a:cubicBezTo>
                  <a:pt x="15794" y="18853"/>
                  <a:pt x="15754" y="18857"/>
                  <a:pt x="15715" y="18866"/>
                </a:cubicBezTo>
                <a:cubicBezTo>
                  <a:pt x="15490" y="18941"/>
                  <a:pt x="15314" y="19142"/>
                  <a:pt x="15314" y="19342"/>
                </a:cubicBezTo>
                <a:cubicBezTo>
                  <a:pt x="15314" y="19493"/>
                  <a:pt x="15389" y="19593"/>
                  <a:pt x="15490" y="19668"/>
                </a:cubicBezTo>
                <a:cubicBezTo>
                  <a:pt x="15540" y="19793"/>
                  <a:pt x="15665" y="19894"/>
                  <a:pt x="15815" y="19919"/>
                </a:cubicBezTo>
                <a:cubicBezTo>
                  <a:pt x="15840" y="19922"/>
                  <a:pt x="15866" y="19923"/>
                  <a:pt x="15890" y="19923"/>
                </a:cubicBezTo>
                <a:cubicBezTo>
                  <a:pt x="16065" y="19923"/>
                  <a:pt x="16232" y="19847"/>
                  <a:pt x="16342" y="19693"/>
                </a:cubicBezTo>
                <a:cubicBezTo>
                  <a:pt x="16367" y="19643"/>
                  <a:pt x="16392" y="19593"/>
                  <a:pt x="16392" y="19518"/>
                </a:cubicBezTo>
                <a:cubicBezTo>
                  <a:pt x="17194" y="19618"/>
                  <a:pt x="17971" y="19743"/>
                  <a:pt x="18748" y="19843"/>
                </a:cubicBezTo>
                <a:cubicBezTo>
                  <a:pt x="18673" y="20169"/>
                  <a:pt x="18698" y="20520"/>
                  <a:pt x="18748" y="20846"/>
                </a:cubicBezTo>
                <a:cubicBezTo>
                  <a:pt x="18723" y="20771"/>
                  <a:pt x="18673" y="20721"/>
                  <a:pt x="18597" y="20721"/>
                </a:cubicBezTo>
                <a:cubicBezTo>
                  <a:pt x="15465" y="20620"/>
                  <a:pt x="12407" y="20094"/>
                  <a:pt x="9424" y="19067"/>
                </a:cubicBezTo>
                <a:cubicBezTo>
                  <a:pt x="8823" y="18866"/>
                  <a:pt x="427" y="14981"/>
                  <a:pt x="828" y="14380"/>
                </a:cubicBezTo>
                <a:cubicBezTo>
                  <a:pt x="1104" y="14004"/>
                  <a:pt x="3008" y="14079"/>
                  <a:pt x="3434" y="14054"/>
                </a:cubicBezTo>
                <a:cubicBezTo>
                  <a:pt x="4287" y="13979"/>
                  <a:pt x="5164" y="13954"/>
                  <a:pt x="6016" y="13954"/>
                </a:cubicBezTo>
                <a:close/>
                <a:moveTo>
                  <a:pt x="21987" y="17803"/>
                </a:moveTo>
                <a:cubicBezTo>
                  <a:pt x="22487" y="17803"/>
                  <a:pt x="22997" y="17938"/>
                  <a:pt x="23485" y="18239"/>
                </a:cubicBezTo>
                <a:cubicBezTo>
                  <a:pt x="24888" y="19092"/>
                  <a:pt x="25089" y="20921"/>
                  <a:pt x="23961" y="22099"/>
                </a:cubicBezTo>
                <a:cubicBezTo>
                  <a:pt x="23405" y="22687"/>
                  <a:pt x="22736" y="22932"/>
                  <a:pt x="22074" y="22932"/>
                </a:cubicBezTo>
                <a:cubicBezTo>
                  <a:pt x="20110" y="22932"/>
                  <a:pt x="18206" y="20772"/>
                  <a:pt x="19500" y="18991"/>
                </a:cubicBezTo>
                <a:cubicBezTo>
                  <a:pt x="19525" y="18991"/>
                  <a:pt x="19525" y="18991"/>
                  <a:pt x="19525" y="18966"/>
                </a:cubicBezTo>
                <a:cubicBezTo>
                  <a:pt x="20189" y="18254"/>
                  <a:pt x="21072" y="17803"/>
                  <a:pt x="21987" y="17803"/>
                </a:cubicBezTo>
                <a:close/>
                <a:moveTo>
                  <a:pt x="25440" y="20921"/>
                </a:moveTo>
                <a:cubicBezTo>
                  <a:pt x="28297" y="21823"/>
                  <a:pt x="31029" y="22851"/>
                  <a:pt x="33560" y="24455"/>
                </a:cubicBezTo>
                <a:cubicBezTo>
                  <a:pt x="34938" y="25332"/>
                  <a:pt x="36242" y="26310"/>
                  <a:pt x="37445" y="27412"/>
                </a:cubicBezTo>
                <a:cubicBezTo>
                  <a:pt x="38372" y="28240"/>
                  <a:pt x="39951" y="29443"/>
                  <a:pt x="40477" y="30620"/>
                </a:cubicBezTo>
                <a:cubicBezTo>
                  <a:pt x="40635" y="30961"/>
                  <a:pt x="40622" y="31059"/>
                  <a:pt x="40490" y="31059"/>
                </a:cubicBezTo>
                <a:cubicBezTo>
                  <a:pt x="40349" y="31059"/>
                  <a:pt x="40074" y="30948"/>
                  <a:pt x="39725" y="30896"/>
                </a:cubicBezTo>
                <a:cubicBezTo>
                  <a:pt x="39374" y="30846"/>
                  <a:pt x="39024" y="30771"/>
                  <a:pt x="38673" y="30696"/>
                </a:cubicBezTo>
                <a:cubicBezTo>
                  <a:pt x="37971" y="30570"/>
                  <a:pt x="37269" y="30395"/>
                  <a:pt x="36592" y="30194"/>
                </a:cubicBezTo>
                <a:cubicBezTo>
                  <a:pt x="34988" y="29743"/>
                  <a:pt x="33409" y="29167"/>
                  <a:pt x="31906" y="28415"/>
                </a:cubicBezTo>
                <a:cubicBezTo>
                  <a:pt x="28973" y="26986"/>
                  <a:pt x="26292" y="25082"/>
                  <a:pt x="23986" y="22751"/>
                </a:cubicBezTo>
                <a:cubicBezTo>
                  <a:pt x="24086" y="22676"/>
                  <a:pt x="24211" y="22575"/>
                  <a:pt x="24312" y="22450"/>
                </a:cubicBezTo>
                <a:cubicBezTo>
                  <a:pt x="24337" y="22450"/>
                  <a:pt x="24337" y="22450"/>
                  <a:pt x="24337" y="22425"/>
                </a:cubicBezTo>
                <a:cubicBezTo>
                  <a:pt x="24362" y="22450"/>
                  <a:pt x="24362" y="22450"/>
                  <a:pt x="24387" y="22475"/>
                </a:cubicBezTo>
                <a:cubicBezTo>
                  <a:pt x="24863" y="22826"/>
                  <a:pt x="25389" y="23152"/>
                  <a:pt x="25891" y="23503"/>
                </a:cubicBezTo>
                <a:cubicBezTo>
                  <a:pt x="25866" y="23578"/>
                  <a:pt x="25841" y="23653"/>
                  <a:pt x="25866" y="23753"/>
                </a:cubicBezTo>
                <a:cubicBezTo>
                  <a:pt x="25866" y="23828"/>
                  <a:pt x="25916" y="23904"/>
                  <a:pt x="25941" y="23954"/>
                </a:cubicBezTo>
                <a:cubicBezTo>
                  <a:pt x="25966" y="24004"/>
                  <a:pt x="25991" y="24054"/>
                  <a:pt x="26016" y="24104"/>
                </a:cubicBezTo>
                <a:cubicBezTo>
                  <a:pt x="26104" y="24255"/>
                  <a:pt x="26260" y="24323"/>
                  <a:pt x="26426" y="24323"/>
                </a:cubicBezTo>
                <a:cubicBezTo>
                  <a:pt x="26592" y="24323"/>
                  <a:pt x="26768" y="24255"/>
                  <a:pt x="26893" y="24129"/>
                </a:cubicBezTo>
                <a:cubicBezTo>
                  <a:pt x="27169" y="23828"/>
                  <a:pt x="26993" y="23352"/>
                  <a:pt x="26643" y="23202"/>
                </a:cubicBezTo>
                <a:cubicBezTo>
                  <a:pt x="26592" y="23177"/>
                  <a:pt x="26517" y="23152"/>
                  <a:pt x="26467" y="23152"/>
                </a:cubicBezTo>
                <a:cubicBezTo>
                  <a:pt x="26292" y="23152"/>
                  <a:pt x="26116" y="23202"/>
                  <a:pt x="25991" y="23327"/>
                </a:cubicBezTo>
                <a:cubicBezTo>
                  <a:pt x="25515" y="22951"/>
                  <a:pt x="25013" y="22575"/>
                  <a:pt x="24512" y="22224"/>
                </a:cubicBezTo>
                <a:cubicBezTo>
                  <a:pt x="24663" y="22024"/>
                  <a:pt x="24788" y="21823"/>
                  <a:pt x="24913" y="21598"/>
                </a:cubicBezTo>
                <a:cubicBezTo>
                  <a:pt x="25389" y="21823"/>
                  <a:pt x="25841" y="22074"/>
                  <a:pt x="26267" y="22375"/>
                </a:cubicBezTo>
                <a:cubicBezTo>
                  <a:pt x="26267" y="22375"/>
                  <a:pt x="26267" y="22375"/>
                  <a:pt x="26267" y="22400"/>
                </a:cubicBezTo>
                <a:cubicBezTo>
                  <a:pt x="26267" y="22550"/>
                  <a:pt x="26367" y="22676"/>
                  <a:pt x="26492" y="22726"/>
                </a:cubicBezTo>
                <a:cubicBezTo>
                  <a:pt x="26542" y="22751"/>
                  <a:pt x="26592" y="22751"/>
                  <a:pt x="26643" y="22751"/>
                </a:cubicBezTo>
                <a:cubicBezTo>
                  <a:pt x="26668" y="22751"/>
                  <a:pt x="26693" y="22751"/>
                  <a:pt x="26718" y="22726"/>
                </a:cubicBezTo>
                <a:cubicBezTo>
                  <a:pt x="26787" y="22761"/>
                  <a:pt x="26868" y="22779"/>
                  <a:pt x="26944" y="22779"/>
                </a:cubicBezTo>
                <a:cubicBezTo>
                  <a:pt x="27033" y="22779"/>
                  <a:pt x="27115" y="22754"/>
                  <a:pt x="27169" y="22701"/>
                </a:cubicBezTo>
                <a:cubicBezTo>
                  <a:pt x="27319" y="22575"/>
                  <a:pt x="27419" y="22250"/>
                  <a:pt x="27244" y="22099"/>
                </a:cubicBezTo>
                <a:cubicBezTo>
                  <a:pt x="27141" y="21975"/>
                  <a:pt x="26936" y="21886"/>
                  <a:pt x="26755" y="21886"/>
                </a:cubicBezTo>
                <a:cubicBezTo>
                  <a:pt x="26716" y="21886"/>
                  <a:pt x="26678" y="21890"/>
                  <a:pt x="26643" y="21899"/>
                </a:cubicBezTo>
                <a:cubicBezTo>
                  <a:pt x="26492" y="21949"/>
                  <a:pt x="26392" y="22024"/>
                  <a:pt x="26317" y="22149"/>
                </a:cubicBezTo>
                <a:cubicBezTo>
                  <a:pt x="25916" y="21823"/>
                  <a:pt x="25490" y="21548"/>
                  <a:pt x="25013" y="21322"/>
                </a:cubicBezTo>
                <a:cubicBezTo>
                  <a:pt x="25064" y="21197"/>
                  <a:pt x="25114" y="21072"/>
                  <a:pt x="25139" y="20946"/>
                </a:cubicBezTo>
                <a:cubicBezTo>
                  <a:pt x="25239" y="20946"/>
                  <a:pt x="25339" y="20946"/>
                  <a:pt x="25440" y="20921"/>
                </a:cubicBezTo>
                <a:close/>
                <a:moveTo>
                  <a:pt x="18823" y="21122"/>
                </a:moveTo>
                <a:cubicBezTo>
                  <a:pt x="18873" y="21297"/>
                  <a:pt x="18948" y="21473"/>
                  <a:pt x="19048" y="21623"/>
                </a:cubicBezTo>
                <a:cubicBezTo>
                  <a:pt x="18372" y="22049"/>
                  <a:pt x="17670" y="22375"/>
                  <a:pt x="16918" y="22600"/>
                </a:cubicBezTo>
                <a:lnTo>
                  <a:pt x="16968" y="22726"/>
                </a:lnTo>
                <a:cubicBezTo>
                  <a:pt x="17745" y="22550"/>
                  <a:pt x="18472" y="22250"/>
                  <a:pt x="19149" y="21823"/>
                </a:cubicBezTo>
                <a:cubicBezTo>
                  <a:pt x="19174" y="21899"/>
                  <a:pt x="19224" y="21949"/>
                  <a:pt x="19274" y="22024"/>
                </a:cubicBezTo>
                <a:lnTo>
                  <a:pt x="19249" y="22024"/>
                </a:lnTo>
                <a:cubicBezTo>
                  <a:pt x="18823" y="22400"/>
                  <a:pt x="18322" y="22726"/>
                  <a:pt x="17845" y="23052"/>
                </a:cubicBezTo>
                <a:cubicBezTo>
                  <a:pt x="17741" y="22957"/>
                  <a:pt x="17610" y="22911"/>
                  <a:pt x="17481" y="22911"/>
                </a:cubicBezTo>
                <a:cubicBezTo>
                  <a:pt x="17300" y="22911"/>
                  <a:pt x="17121" y="23001"/>
                  <a:pt x="17018" y="23177"/>
                </a:cubicBezTo>
                <a:cubicBezTo>
                  <a:pt x="16918" y="23327"/>
                  <a:pt x="16943" y="23553"/>
                  <a:pt x="17018" y="23703"/>
                </a:cubicBezTo>
                <a:cubicBezTo>
                  <a:pt x="17080" y="23848"/>
                  <a:pt x="17211" y="23942"/>
                  <a:pt x="17353" y="23942"/>
                </a:cubicBezTo>
                <a:cubicBezTo>
                  <a:pt x="17383" y="23942"/>
                  <a:pt x="17414" y="23937"/>
                  <a:pt x="17444" y="23929"/>
                </a:cubicBezTo>
                <a:cubicBezTo>
                  <a:pt x="17470" y="23935"/>
                  <a:pt x="17496" y="23938"/>
                  <a:pt x="17524" y="23938"/>
                </a:cubicBezTo>
                <a:cubicBezTo>
                  <a:pt x="17606" y="23938"/>
                  <a:pt x="17695" y="23910"/>
                  <a:pt x="17770" y="23854"/>
                </a:cubicBezTo>
                <a:cubicBezTo>
                  <a:pt x="17996" y="23728"/>
                  <a:pt x="18096" y="23427"/>
                  <a:pt x="17971" y="23202"/>
                </a:cubicBezTo>
                <a:cubicBezTo>
                  <a:pt x="18472" y="22926"/>
                  <a:pt x="18973" y="22600"/>
                  <a:pt x="19424" y="22224"/>
                </a:cubicBezTo>
                <a:cubicBezTo>
                  <a:pt x="19475" y="22300"/>
                  <a:pt x="19525" y="22350"/>
                  <a:pt x="19575" y="22400"/>
                </a:cubicBezTo>
                <a:cubicBezTo>
                  <a:pt x="17946" y="25257"/>
                  <a:pt x="15439" y="27563"/>
                  <a:pt x="12557" y="29142"/>
                </a:cubicBezTo>
                <a:cubicBezTo>
                  <a:pt x="10928" y="30044"/>
                  <a:pt x="9174" y="30696"/>
                  <a:pt x="7344" y="31172"/>
                </a:cubicBezTo>
                <a:cubicBezTo>
                  <a:pt x="6517" y="31372"/>
                  <a:pt x="5640" y="31548"/>
                  <a:pt x="4788" y="31698"/>
                </a:cubicBezTo>
                <a:cubicBezTo>
                  <a:pt x="4626" y="31718"/>
                  <a:pt x="2776" y="32066"/>
                  <a:pt x="1994" y="32066"/>
                </a:cubicBezTo>
                <a:cubicBezTo>
                  <a:pt x="1809" y="32066"/>
                  <a:pt x="1684" y="32047"/>
                  <a:pt x="1655" y="31999"/>
                </a:cubicBezTo>
                <a:cubicBezTo>
                  <a:pt x="1304" y="31473"/>
                  <a:pt x="3911" y="28941"/>
                  <a:pt x="4462" y="28365"/>
                </a:cubicBezTo>
                <a:cubicBezTo>
                  <a:pt x="5690" y="27062"/>
                  <a:pt x="7043" y="25884"/>
                  <a:pt x="8522" y="24881"/>
                </a:cubicBezTo>
                <a:cubicBezTo>
                  <a:pt x="10953" y="23227"/>
                  <a:pt x="13535" y="22199"/>
                  <a:pt x="16317" y="21573"/>
                </a:cubicBezTo>
                <a:cubicBezTo>
                  <a:pt x="17144" y="21397"/>
                  <a:pt x="17971" y="21247"/>
                  <a:pt x="18823" y="21122"/>
                </a:cubicBezTo>
                <a:close/>
                <a:moveTo>
                  <a:pt x="23460" y="23102"/>
                </a:moveTo>
                <a:cubicBezTo>
                  <a:pt x="23460" y="23102"/>
                  <a:pt x="23460" y="23127"/>
                  <a:pt x="23485" y="23127"/>
                </a:cubicBezTo>
                <a:cubicBezTo>
                  <a:pt x="25790" y="25984"/>
                  <a:pt x="27369" y="29292"/>
                  <a:pt x="28497" y="32776"/>
                </a:cubicBezTo>
                <a:cubicBezTo>
                  <a:pt x="29023" y="34330"/>
                  <a:pt x="29450" y="35909"/>
                  <a:pt x="29851" y="37488"/>
                </a:cubicBezTo>
                <a:cubicBezTo>
                  <a:pt x="30026" y="38290"/>
                  <a:pt x="30226" y="39092"/>
                  <a:pt x="30402" y="39894"/>
                </a:cubicBezTo>
                <a:cubicBezTo>
                  <a:pt x="30553" y="40557"/>
                  <a:pt x="30685" y="40893"/>
                  <a:pt x="30544" y="40893"/>
                </a:cubicBezTo>
                <a:cubicBezTo>
                  <a:pt x="30450" y="40893"/>
                  <a:pt x="30235" y="40745"/>
                  <a:pt x="29825" y="40445"/>
                </a:cubicBezTo>
                <a:cubicBezTo>
                  <a:pt x="24312" y="36435"/>
                  <a:pt x="21931" y="30069"/>
                  <a:pt x="21981" y="23427"/>
                </a:cubicBezTo>
                <a:cubicBezTo>
                  <a:pt x="22206" y="23427"/>
                  <a:pt x="22432" y="23402"/>
                  <a:pt x="22658" y="23352"/>
                </a:cubicBezTo>
                <a:lnTo>
                  <a:pt x="22658" y="23352"/>
                </a:lnTo>
                <a:cubicBezTo>
                  <a:pt x="22532" y="24330"/>
                  <a:pt x="22883" y="25357"/>
                  <a:pt x="23434" y="26134"/>
                </a:cubicBezTo>
                <a:cubicBezTo>
                  <a:pt x="23409" y="26184"/>
                  <a:pt x="23384" y="26209"/>
                  <a:pt x="23384" y="26260"/>
                </a:cubicBezTo>
                <a:cubicBezTo>
                  <a:pt x="23309" y="26460"/>
                  <a:pt x="23359" y="26736"/>
                  <a:pt x="23560" y="26886"/>
                </a:cubicBezTo>
                <a:cubicBezTo>
                  <a:pt x="23660" y="26977"/>
                  <a:pt x="23784" y="27019"/>
                  <a:pt x="23908" y="27019"/>
                </a:cubicBezTo>
                <a:cubicBezTo>
                  <a:pt x="24124" y="27019"/>
                  <a:pt x="24341" y="26893"/>
                  <a:pt x="24437" y="26686"/>
                </a:cubicBezTo>
                <a:cubicBezTo>
                  <a:pt x="24612" y="26360"/>
                  <a:pt x="24437" y="25984"/>
                  <a:pt x="24061" y="25884"/>
                </a:cubicBezTo>
                <a:cubicBezTo>
                  <a:pt x="24020" y="25878"/>
                  <a:pt x="23978" y="25875"/>
                  <a:pt x="23937" y="25875"/>
                </a:cubicBezTo>
                <a:cubicBezTo>
                  <a:pt x="23806" y="25875"/>
                  <a:pt x="23681" y="25907"/>
                  <a:pt x="23585" y="25984"/>
                </a:cubicBezTo>
                <a:cubicBezTo>
                  <a:pt x="23159" y="25132"/>
                  <a:pt x="23033" y="24305"/>
                  <a:pt x="22933" y="23327"/>
                </a:cubicBezTo>
                <a:cubicBezTo>
                  <a:pt x="22933" y="23302"/>
                  <a:pt x="22908" y="23302"/>
                  <a:pt x="22908" y="23302"/>
                </a:cubicBezTo>
                <a:cubicBezTo>
                  <a:pt x="23109" y="23252"/>
                  <a:pt x="23284" y="23177"/>
                  <a:pt x="23460" y="23102"/>
                </a:cubicBezTo>
                <a:close/>
                <a:moveTo>
                  <a:pt x="19926" y="22726"/>
                </a:moveTo>
                <a:cubicBezTo>
                  <a:pt x="20101" y="22851"/>
                  <a:pt x="20277" y="22951"/>
                  <a:pt x="20452" y="23052"/>
                </a:cubicBezTo>
                <a:cubicBezTo>
                  <a:pt x="20226" y="23628"/>
                  <a:pt x="19976" y="24229"/>
                  <a:pt x="19775" y="24806"/>
                </a:cubicBezTo>
                <a:cubicBezTo>
                  <a:pt x="19747" y="24802"/>
                  <a:pt x="19718" y="24800"/>
                  <a:pt x="19690" y="24800"/>
                </a:cubicBezTo>
                <a:cubicBezTo>
                  <a:pt x="19545" y="24800"/>
                  <a:pt x="19408" y="24855"/>
                  <a:pt x="19324" y="24981"/>
                </a:cubicBezTo>
                <a:cubicBezTo>
                  <a:pt x="19299" y="25006"/>
                  <a:pt x="19274" y="25057"/>
                  <a:pt x="19249" y="25082"/>
                </a:cubicBezTo>
                <a:cubicBezTo>
                  <a:pt x="19249" y="25132"/>
                  <a:pt x="19224" y="25182"/>
                  <a:pt x="19224" y="25207"/>
                </a:cubicBezTo>
                <a:cubicBezTo>
                  <a:pt x="19224" y="25232"/>
                  <a:pt x="19199" y="25257"/>
                  <a:pt x="19199" y="25257"/>
                </a:cubicBezTo>
                <a:cubicBezTo>
                  <a:pt x="19149" y="25533"/>
                  <a:pt x="19299" y="25783"/>
                  <a:pt x="19550" y="25833"/>
                </a:cubicBezTo>
                <a:cubicBezTo>
                  <a:pt x="19601" y="25850"/>
                  <a:pt x="19655" y="25858"/>
                  <a:pt x="19710" y="25858"/>
                </a:cubicBezTo>
                <a:cubicBezTo>
                  <a:pt x="19901" y="25858"/>
                  <a:pt x="20099" y="25763"/>
                  <a:pt x="20176" y="25608"/>
                </a:cubicBezTo>
                <a:cubicBezTo>
                  <a:pt x="20327" y="25357"/>
                  <a:pt x="20226" y="25057"/>
                  <a:pt x="20026" y="24906"/>
                </a:cubicBezTo>
                <a:cubicBezTo>
                  <a:pt x="20302" y="24355"/>
                  <a:pt x="20527" y="23753"/>
                  <a:pt x="20753" y="23177"/>
                </a:cubicBezTo>
                <a:cubicBezTo>
                  <a:pt x="21028" y="23302"/>
                  <a:pt x="21304" y="23377"/>
                  <a:pt x="21580" y="23402"/>
                </a:cubicBezTo>
                <a:cubicBezTo>
                  <a:pt x="21204" y="27037"/>
                  <a:pt x="20828" y="30671"/>
                  <a:pt x="19174" y="33954"/>
                </a:cubicBezTo>
                <a:cubicBezTo>
                  <a:pt x="18422" y="35433"/>
                  <a:pt x="17520" y="36786"/>
                  <a:pt x="16617" y="38139"/>
                </a:cubicBezTo>
                <a:cubicBezTo>
                  <a:pt x="16166" y="38791"/>
                  <a:pt x="15740" y="39468"/>
                  <a:pt x="15314" y="40119"/>
                </a:cubicBezTo>
                <a:cubicBezTo>
                  <a:pt x="15139" y="40370"/>
                  <a:pt x="14913" y="40946"/>
                  <a:pt x="14663" y="41122"/>
                </a:cubicBezTo>
                <a:cubicBezTo>
                  <a:pt x="14512" y="41222"/>
                  <a:pt x="14462" y="41322"/>
                  <a:pt x="14437" y="41372"/>
                </a:cubicBezTo>
                <a:cubicBezTo>
                  <a:pt x="14437" y="41322"/>
                  <a:pt x="14437" y="41172"/>
                  <a:pt x="14362" y="40846"/>
                </a:cubicBezTo>
                <a:cubicBezTo>
                  <a:pt x="14036" y="39543"/>
                  <a:pt x="14287" y="37814"/>
                  <a:pt x="14412" y="36510"/>
                </a:cubicBezTo>
                <a:cubicBezTo>
                  <a:pt x="14562" y="34806"/>
                  <a:pt x="14913" y="33127"/>
                  <a:pt x="15389" y="31473"/>
                </a:cubicBezTo>
                <a:cubicBezTo>
                  <a:pt x="16116" y="29067"/>
                  <a:pt x="17194" y="26861"/>
                  <a:pt x="18522" y="24756"/>
                </a:cubicBezTo>
                <a:cubicBezTo>
                  <a:pt x="18948" y="24079"/>
                  <a:pt x="19424" y="23377"/>
                  <a:pt x="19926" y="22726"/>
                </a:cubicBezTo>
                <a:close/>
                <a:moveTo>
                  <a:pt x="16706" y="0"/>
                </a:moveTo>
                <a:cubicBezTo>
                  <a:pt x="16644" y="0"/>
                  <a:pt x="16582" y="33"/>
                  <a:pt x="16567" y="94"/>
                </a:cubicBezTo>
                <a:cubicBezTo>
                  <a:pt x="14111" y="5633"/>
                  <a:pt x="14813" y="12450"/>
                  <a:pt x="18547" y="17237"/>
                </a:cubicBezTo>
                <a:cubicBezTo>
                  <a:pt x="15080" y="14452"/>
                  <a:pt x="10425" y="13565"/>
                  <a:pt x="5892" y="13565"/>
                </a:cubicBezTo>
                <a:cubicBezTo>
                  <a:pt x="3938" y="13565"/>
                  <a:pt x="2006" y="13730"/>
                  <a:pt x="201" y="13979"/>
                </a:cubicBezTo>
                <a:cubicBezTo>
                  <a:pt x="51" y="14004"/>
                  <a:pt x="1" y="14254"/>
                  <a:pt x="101" y="14330"/>
                </a:cubicBezTo>
                <a:cubicBezTo>
                  <a:pt x="4963" y="18114"/>
                  <a:pt x="10678" y="20495"/>
                  <a:pt x="16768" y="20996"/>
                </a:cubicBezTo>
                <a:cubicBezTo>
                  <a:pt x="10151" y="21874"/>
                  <a:pt x="4562" y="26811"/>
                  <a:pt x="878" y="32124"/>
                </a:cubicBezTo>
                <a:cubicBezTo>
                  <a:pt x="803" y="32250"/>
                  <a:pt x="928" y="32450"/>
                  <a:pt x="1078" y="32450"/>
                </a:cubicBezTo>
                <a:cubicBezTo>
                  <a:pt x="7244" y="32199"/>
                  <a:pt x="13359" y="30219"/>
                  <a:pt x="17470" y="25758"/>
                </a:cubicBezTo>
                <a:lnTo>
                  <a:pt x="17470" y="25758"/>
                </a:lnTo>
                <a:cubicBezTo>
                  <a:pt x="14637" y="30595"/>
                  <a:pt x="13535" y="36385"/>
                  <a:pt x="14136" y="41949"/>
                </a:cubicBezTo>
                <a:cubicBezTo>
                  <a:pt x="14151" y="42041"/>
                  <a:pt x="14223" y="42095"/>
                  <a:pt x="14299" y="42095"/>
                </a:cubicBezTo>
                <a:cubicBezTo>
                  <a:pt x="14347" y="42095"/>
                  <a:pt x="14398" y="42073"/>
                  <a:pt x="14437" y="42024"/>
                </a:cubicBezTo>
                <a:cubicBezTo>
                  <a:pt x="16342" y="39117"/>
                  <a:pt x="18572" y="36260"/>
                  <a:pt x="19951" y="33077"/>
                </a:cubicBezTo>
                <a:cubicBezTo>
                  <a:pt x="20903" y="30846"/>
                  <a:pt x="21354" y="28465"/>
                  <a:pt x="21630" y="26084"/>
                </a:cubicBezTo>
                <a:cubicBezTo>
                  <a:pt x="21830" y="32300"/>
                  <a:pt x="25690" y="38340"/>
                  <a:pt x="30853" y="41598"/>
                </a:cubicBezTo>
                <a:cubicBezTo>
                  <a:pt x="30881" y="41612"/>
                  <a:pt x="30908" y="41618"/>
                  <a:pt x="30935" y="41618"/>
                </a:cubicBezTo>
                <a:cubicBezTo>
                  <a:pt x="31053" y="41618"/>
                  <a:pt x="31149" y="41495"/>
                  <a:pt x="31129" y="41372"/>
                </a:cubicBezTo>
                <a:cubicBezTo>
                  <a:pt x="29725" y="35107"/>
                  <a:pt x="28171" y="28691"/>
                  <a:pt x="24262" y="23503"/>
                </a:cubicBezTo>
                <a:lnTo>
                  <a:pt x="24262" y="23503"/>
                </a:lnTo>
                <a:cubicBezTo>
                  <a:pt x="28898" y="27989"/>
                  <a:pt x="34813" y="30771"/>
                  <a:pt x="41254" y="31498"/>
                </a:cubicBezTo>
                <a:cubicBezTo>
                  <a:pt x="41405" y="31498"/>
                  <a:pt x="41505" y="31322"/>
                  <a:pt x="41430" y="31197"/>
                </a:cubicBezTo>
                <a:cubicBezTo>
                  <a:pt x="37745" y="26310"/>
                  <a:pt x="32282" y="22300"/>
                  <a:pt x="26242" y="20896"/>
                </a:cubicBezTo>
                <a:cubicBezTo>
                  <a:pt x="32532" y="20495"/>
                  <a:pt x="38322" y="17312"/>
                  <a:pt x="42031" y="12174"/>
                </a:cubicBezTo>
                <a:cubicBezTo>
                  <a:pt x="42106" y="12049"/>
                  <a:pt x="42006" y="11899"/>
                  <a:pt x="41881" y="11899"/>
                </a:cubicBezTo>
                <a:cubicBezTo>
                  <a:pt x="36317" y="12124"/>
                  <a:pt x="30452" y="13904"/>
                  <a:pt x="25991" y="17337"/>
                </a:cubicBezTo>
                <a:cubicBezTo>
                  <a:pt x="27319" y="15683"/>
                  <a:pt x="28397" y="13828"/>
                  <a:pt x="29249" y="11848"/>
                </a:cubicBezTo>
                <a:cubicBezTo>
                  <a:pt x="30477" y="8991"/>
                  <a:pt x="30978" y="5984"/>
                  <a:pt x="32031" y="3076"/>
                </a:cubicBezTo>
                <a:cubicBezTo>
                  <a:pt x="32071" y="2977"/>
                  <a:pt x="31969" y="2878"/>
                  <a:pt x="31863" y="2878"/>
                </a:cubicBezTo>
                <a:cubicBezTo>
                  <a:pt x="31835" y="2878"/>
                  <a:pt x="31807" y="2885"/>
                  <a:pt x="31780" y="2901"/>
                </a:cubicBezTo>
                <a:cubicBezTo>
                  <a:pt x="27445" y="5332"/>
                  <a:pt x="23785" y="9868"/>
                  <a:pt x="22808" y="14881"/>
                </a:cubicBezTo>
                <a:cubicBezTo>
                  <a:pt x="22708" y="9317"/>
                  <a:pt x="20452" y="4405"/>
                  <a:pt x="16818" y="44"/>
                </a:cubicBezTo>
                <a:cubicBezTo>
                  <a:pt x="16788" y="14"/>
                  <a:pt x="16747" y="0"/>
                  <a:pt x="167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4"/>
          <p:cNvGrpSpPr/>
          <p:nvPr/>
        </p:nvGrpSpPr>
        <p:grpSpPr>
          <a:xfrm rot="-10356235" flipH="1">
            <a:off x="-790935" y="4178181"/>
            <a:ext cx="1713494" cy="1692244"/>
            <a:chOff x="-2503775" y="-976004"/>
            <a:chExt cx="2552941" cy="2521280"/>
          </a:xfrm>
        </p:grpSpPr>
        <p:sp>
          <p:nvSpPr>
            <p:cNvPr id="823" name="Google Shape;823;p4"/>
            <p:cNvSpPr/>
            <p:nvPr/>
          </p:nvSpPr>
          <p:spPr>
            <a:xfrm rot="535965">
              <a:off x="-980274" y="-127191"/>
              <a:ext cx="997535" cy="488877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 rot="535965">
              <a:off x="-1114311" y="377470"/>
              <a:ext cx="995145" cy="605956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 rot="535965">
              <a:off x="-1006007" y="-699322"/>
              <a:ext cx="486725" cy="859897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 rot="535965">
              <a:off x="-1288524" y="447701"/>
              <a:ext cx="523301" cy="1063396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 rot="535965">
              <a:off x="-983939" y="257253"/>
              <a:ext cx="116900" cy="45003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 rot="535965">
              <a:off x="-1045140" y="357251"/>
              <a:ext cx="118394" cy="103453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 rot="535965">
              <a:off x="-1027886" y="61985"/>
              <a:ext cx="107935" cy="106441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 rot="535965">
              <a:off x="-1088664" y="-98441"/>
              <a:ext cx="71957" cy="19477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 rot="535965">
              <a:off x="-1521800" y="-944302"/>
              <a:ext cx="489893" cy="1044152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 rot="535965">
              <a:off x="-1756785" y="373095"/>
              <a:ext cx="450926" cy="108754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 rot="535965">
              <a:off x="-1412150" y="367801"/>
              <a:ext cx="115406" cy="140866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 rot="535965">
              <a:off x="-2461700" y="212806"/>
              <a:ext cx="1091964" cy="627232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 rot="535965">
              <a:off x="-1382630" y="60192"/>
              <a:ext cx="82416" cy="88452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 rot="535965">
              <a:off x="-1523730" y="256666"/>
              <a:ext cx="163337" cy="88452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 rot="535965">
              <a:off x="-2426191" y="-242933"/>
              <a:ext cx="1104036" cy="411959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 rot="535965">
              <a:off x="-1550332" y="303030"/>
              <a:ext cx="60004" cy="55940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4"/>
          <p:cNvGrpSpPr/>
          <p:nvPr/>
        </p:nvGrpSpPr>
        <p:grpSpPr>
          <a:xfrm rot="4137220">
            <a:off x="-129378" y="3676086"/>
            <a:ext cx="813473" cy="695784"/>
            <a:chOff x="2461877" y="1309567"/>
            <a:chExt cx="545133" cy="466266"/>
          </a:xfrm>
        </p:grpSpPr>
        <p:sp>
          <p:nvSpPr>
            <p:cNvPr id="840" name="Google Shape;840;p4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4"/>
          <p:cNvGrpSpPr/>
          <p:nvPr/>
        </p:nvGrpSpPr>
        <p:grpSpPr>
          <a:xfrm rot="-10356293" flipH="1">
            <a:off x="-380522" y="3988712"/>
            <a:ext cx="999498" cy="978164"/>
            <a:chOff x="-2275995" y="-386148"/>
            <a:chExt cx="1835187" cy="1796015"/>
          </a:xfrm>
        </p:grpSpPr>
        <p:sp>
          <p:nvSpPr>
            <p:cNvPr id="852" name="Google Shape;852;p4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3" name="Google Shape;853;p4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854" name="Google Shape;854;p4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4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4"/>
          <p:cNvGrpSpPr/>
          <p:nvPr/>
        </p:nvGrpSpPr>
        <p:grpSpPr>
          <a:xfrm>
            <a:off x="8086958" y="-340595"/>
            <a:ext cx="1380191" cy="1394872"/>
            <a:chOff x="-1565119" y="-188224"/>
            <a:chExt cx="1279020" cy="1292625"/>
          </a:xfrm>
        </p:grpSpPr>
        <p:sp>
          <p:nvSpPr>
            <p:cNvPr id="864" name="Google Shape;864;p4"/>
            <p:cNvSpPr/>
            <p:nvPr/>
          </p:nvSpPr>
          <p:spPr>
            <a:xfrm rot="-10082367" flipH="1">
              <a:off x="-1013661" y="406377"/>
              <a:ext cx="141152" cy="127568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4"/>
            <p:cNvGrpSpPr/>
            <p:nvPr/>
          </p:nvGrpSpPr>
          <p:grpSpPr>
            <a:xfrm rot="-10082367" flipH="1">
              <a:off x="-1460229" y="-70909"/>
              <a:ext cx="1055960" cy="1056717"/>
              <a:chOff x="6501600" y="3747450"/>
              <a:chExt cx="491875" cy="492250"/>
            </a:xfrm>
          </p:grpSpPr>
          <p:sp>
            <p:nvSpPr>
              <p:cNvPr id="866" name="Google Shape;866;p4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6" name="Google Shape;876;p4"/>
            <p:cNvGrpSpPr/>
            <p:nvPr/>
          </p:nvGrpSpPr>
          <p:grpSpPr>
            <a:xfrm rot="-10082367" flipH="1">
              <a:off x="-1463491" y="-88625"/>
              <a:ext cx="1075764" cy="1093426"/>
              <a:chOff x="6500075" y="3739250"/>
              <a:chExt cx="501100" cy="509350"/>
            </a:xfrm>
          </p:grpSpPr>
          <p:sp>
            <p:nvSpPr>
              <p:cNvPr id="877" name="Google Shape;877;p4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1" name="Google Shape;891;p4"/>
          <p:cNvGrpSpPr/>
          <p:nvPr/>
        </p:nvGrpSpPr>
        <p:grpSpPr>
          <a:xfrm rot="897457">
            <a:off x="7623514" y="-244525"/>
            <a:ext cx="1170694" cy="1170694"/>
            <a:chOff x="-2848341" y="-396912"/>
            <a:chExt cx="1170714" cy="1170714"/>
          </a:xfrm>
        </p:grpSpPr>
        <p:sp>
          <p:nvSpPr>
            <p:cNvPr id="892" name="Google Shape;892;p4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4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894" name="Google Shape;894;p4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4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"/>
          <p:cNvGrpSpPr/>
          <p:nvPr/>
        </p:nvGrpSpPr>
        <p:grpSpPr>
          <a:xfrm rot="-9028565" flipH="1">
            <a:off x="244624" y="4565665"/>
            <a:ext cx="812083" cy="787499"/>
            <a:chOff x="416042" y="3123113"/>
            <a:chExt cx="765170" cy="742006"/>
          </a:xfrm>
        </p:grpSpPr>
        <p:sp>
          <p:nvSpPr>
            <p:cNvPr id="904" name="Google Shape;904;p4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5" name="Google Shape;905;p4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906" name="Google Shape;906;p4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4" name="Google Shape;914;p4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4"/>
          <p:cNvGrpSpPr/>
          <p:nvPr/>
        </p:nvGrpSpPr>
        <p:grpSpPr>
          <a:xfrm rot="10800000" flipH="1">
            <a:off x="8425945" y="390511"/>
            <a:ext cx="1233611" cy="1218861"/>
            <a:chOff x="7042680" y="3180509"/>
            <a:chExt cx="1837918" cy="1815943"/>
          </a:xfrm>
        </p:grpSpPr>
        <p:sp>
          <p:nvSpPr>
            <p:cNvPr id="916" name="Google Shape;916;p4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4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918" name="Google Shape;918;p4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2" name="Google Shape;922;p4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4"/>
          <p:cNvSpPr txBox="1">
            <a:spLocks noGrp="1"/>
          </p:cNvSpPr>
          <p:nvPr>
            <p:ph type="body" idx="1"/>
          </p:nvPr>
        </p:nvSpPr>
        <p:spPr>
          <a:xfrm>
            <a:off x="720000" y="1063351"/>
            <a:ext cx="77040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5"/>
          <p:cNvGrpSpPr/>
          <p:nvPr/>
        </p:nvGrpSpPr>
        <p:grpSpPr>
          <a:xfrm rot="5400000">
            <a:off x="1118018" y="4341282"/>
            <a:ext cx="1122766" cy="1203348"/>
            <a:chOff x="-2706934" y="2427481"/>
            <a:chExt cx="1241586" cy="1330696"/>
          </a:xfrm>
        </p:grpSpPr>
        <p:grpSp>
          <p:nvGrpSpPr>
            <p:cNvPr id="928" name="Google Shape;928;p5"/>
            <p:cNvGrpSpPr/>
            <p:nvPr/>
          </p:nvGrpSpPr>
          <p:grpSpPr>
            <a:xfrm flipH="1">
              <a:off x="-2474746" y="2489833"/>
              <a:ext cx="863281" cy="1239023"/>
              <a:chOff x="10026329" y="2666012"/>
              <a:chExt cx="951169" cy="1365164"/>
            </a:xfrm>
          </p:grpSpPr>
          <p:sp>
            <p:nvSpPr>
              <p:cNvPr id="929" name="Google Shape;929;p5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9" name="Google Shape;939;p5"/>
            <p:cNvSpPr/>
            <p:nvPr/>
          </p:nvSpPr>
          <p:spPr>
            <a:xfrm rot="4137212">
              <a:off x="-2622514" y="2634056"/>
              <a:ext cx="1072745" cy="91754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5"/>
          <p:cNvGrpSpPr/>
          <p:nvPr/>
        </p:nvGrpSpPr>
        <p:grpSpPr>
          <a:xfrm flipH="1">
            <a:off x="-854524" y="3527093"/>
            <a:ext cx="2528002" cy="2503818"/>
            <a:chOff x="-2785373" y="3404591"/>
            <a:chExt cx="2785370" cy="2758724"/>
          </a:xfrm>
        </p:grpSpPr>
        <p:sp>
          <p:nvSpPr>
            <p:cNvPr id="941" name="Google Shape;941;p5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5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944" name="Google Shape;944;p5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0" name="Google Shape;960;p5"/>
          <p:cNvGrpSpPr/>
          <p:nvPr/>
        </p:nvGrpSpPr>
        <p:grpSpPr>
          <a:xfrm rot="4435947">
            <a:off x="-365664" y="2813636"/>
            <a:ext cx="1466360" cy="601231"/>
            <a:chOff x="2432848" y="557135"/>
            <a:chExt cx="681405" cy="279398"/>
          </a:xfrm>
        </p:grpSpPr>
        <p:sp>
          <p:nvSpPr>
            <p:cNvPr id="961" name="Google Shape;961;p5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5"/>
          <p:cNvGrpSpPr/>
          <p:nvPr/>
        </p:nvGrpSpPr>
        <p:grpSpPr>
          <a:xfrm rot="9995108" flipH="1">
            <a:off x="8179288" y="1426499"/>
            <a:ext cx="905812" cy="774719"/>
            <a:chOff x="2461877" y="1309567"/>
            <a:chExt cx="545133" cy="466266"/>
          </a:xfrm>
        </p:grpSpPr>
        <p:sp>
          <p:nvSpPr>
            <p:cNvPr id="975" name="Google Shape;975;p5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5"/>
          <p:cNvGrpSpPr/>
          <p:nvPr/>
        </p:nvGrpSpPr>
        <p:grpSpPr>
          <a:xfrm rot="3992383">
            <a:off x="8435978" y="1727851"/>
            <a:ext cx="1232171" cy="505207"/>
            <a:chOff x="2432848" y="557135"/>
            <a:chExt cx="681405" cy="279398"/>
          </a:xfrm>
        </p:grpSpPr>
        <p:sp>
          <p:nvSpPr>
            <p:cNvPr id="987" name="Google Shape;987;p5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5"/>
          <p:cNvGrpSpPr/>
          <p:nvPr/>
        </p:nvGrpSpPr>
        <p:grpSpPr>
          <a:xfrm flipH="1">
            <a:off x="7859444" y="-455128"/>
            <a:ext cx="1820096" cy="1839437"/>
            <a:chOff x="-2536939" y="-387589"/>
            <a:chExt cx="2005395" cy="2026704"/>
          </a:xfrm>
        </p:grpSpPr>
        <p:sp>
          <p:nvSpPr>
            <p:cNvPr id="1001" name="Google Shape;1001;p5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5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1003" name="Google Shape;1003;p5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5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1014" name="Google Shape;1014;p5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5"/>
          <p:cNvGrpSpPr/>
          <p:nvPr/>
        </p:nvGrpSpPr>
        <p:grpSpPr>
          <a:xfrm rot="10800000" flipH="1">
            <a:off x="8202658" y="508577"/>
            <a:ext cx="1626925" cy="1607473"/>
            <a:chOff x="7042680" y="3180509"/>
            <a:chExt cx="1837918" cy="1815943"/>
          </a:xfrm>
        </p:grpSpPr>
        <p:sp>
          <p:nvSpPr>
            <p:cNvPr id="1029" name="Google Shape;1029;p5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5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1031" name="Google Shape;1031;p5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5" name="Google Shape;1035;p5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5"/>
          <p:cNvSpPr txBox="1">
            <a:spLocks noGrp="1"/>
          </p:cNvSpPr>
          <p:nvPr>
            <p:ph type="subTitle" idx="1"/>
          </p:nvPr>
        </p:nvSpPr>
        <p:spPr>
          <a:xfrm>
            <a:off x="5107775" y="2931725"/>
            <a:ext cx="2055000" cy="1456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8" name="Google Shape;1038;p5"/>
          <p:cNvSpPr txBox="1">
            <a:spLocks noGrp="1"/>
          </p:cNvSpPr>
          <p:nvPr>
            <p:ph type="subTitle" idx="2"/>
          </p:nvPr>
        </p:nvSpPr>
        <p:spPr>
          <a:xfrm>
            <a:off x="1981200" y="2931725"/>
            <a:ext cx="2055000" cy="1456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9" name="Google Shape;1039;p5"/>
          <p:cNvSpPr txBox="1">
            <a:spLocks noGrp="1"/>
          </p:cNvSpPr>
          <p:nvPr>
            <p:ph type="subTitle" idx="3"/>
          </p:nvPr>
        </p:nvSpPr>
        <p:spPr>
          <a:xfrm>
            <a:off x="5107761" y="2359025"/>
            <a:ext cx="2055000" cy="572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0" name="Google Shape;1040;p5"/>
          <p:cNvSpPr txBox="1">
            <a:spLocks noGrp="1"/>
          </p:cNvSpPr>
          <p:nvPr>
            <p:ph type="subTitle" idx="4"/>
          </p:nvPr>
        </p:nvSpPr>
        <p:spPr>
          <a:xfrm>
            <a:off x="1981207" y="2359025"/>
            <a:ext cx="2055000" cy="572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6"/>
          <p:cNvGrpSpPr/>
          <p:nvPr/>
        </p:nvGrpSpPr>
        <p:grpSpPr>
          <a:xfrm rot="10800000" flipH="1">
            <a:off x="7075881" y="-836964"/>
            <a:ext cx="1912992" cy="1894692"/>
            <a:chOff x="-2785373" y="3404591"/>
            <a:chExt cx="2785370" cy="2758724"/>
          </a:xfrm>
        </p:grpSpPr>
        <p:sp>
          <p:nvSpPr>
            <p:cNvPr id="1044" name="Google Shape;1044;p6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6" name="Google Shape;1046;p6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1047" name="Google Shape;1047;p6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6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6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6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6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6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3" name="Google Shape;1063;p6"/>
          <p:cNvGrpSpPr/>
          <p:nvPr/>
        </p:nvGrpSpPr>
        <p:grpSpPr>
          <a:xfrm rot="443945" flipH="1">
            <a:off x="1743096" y="4606394"/>
            <a:ext cx="1318180" cy="1290043"/>
            <a:chOff x="-2275995" y="-386148"/>
            <a:chExt cx="1835187" cy="1796015"/>
          </a:xfrm>
        </p:grpSpPr>
        <p:sp>
          <p:nvSpPr>
            <p:cNvPr id="1064" name="Google Shape;1064;p6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5" name="Google Shape;1065;p6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1066" name="Google Shape;1066;p6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6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6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6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6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6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6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6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6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6"/>
          <p:cNvGrpSpPr/>
          <p:nvPr/>
        </p:nvGrpSpPr>
        <p:grpSpPr>
          <a:xfrm rot="1771259" flipH="1">
            <a:off x="8458689" y="2867741"/>
            <a:ext cx="1071022" cy="1038599"/>
            <a:chOff x="416042" y="3123113"/>
            <a:chExt cx="765170" cy="742006"/>
          </a:xfrm>
        </p:grpSpPr>
        <p:sp>
          <p:nvSpPr>
            <p:cNvPr id="1076" name="Google Shape;1076;p6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6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078" name="Google Shape;1078;p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6" name="Google Shape;1086;p6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6"/>
          <p:cNvGrpSpPr/>
          <p:nvPr/>
        </p:nvGrpSpPr>
        <p:grpSpPr>
          <a:xfrm rot="684917" flipH="1">
            <a:off x="-437330" y="-418337"/>
            <a:ext cx="1626945" cy="1607492"/>
            <a:chOff x="7042680" y="3180509"/>
            <a:chExt cx="1837918" cy="1815943"/>
          </a:xfrm>
        </p:grpSpPr>
        <p:sp>
          <p:nvSpPr>
            <p:cNvPr id="1088" name="Google Shape;1088;p6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6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1090" name="Google Shape;1090;p6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6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6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6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6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6"/>
          <p:cNvGrpSpPr/>
          <p:nvPr/>
        </p:nvGrpSpPr>
        <p:grpSpPr>
          <a:xfrm rot="-9902503">
            <a:off x="6713694" y="4552236"/>
            <a:ext cx="1543925" cy="1544038"/>
            <a:chOff x="-2848341" y="-396912"/>
            <a:chExt cx="1170714" cy="1170714"/>
          </a:xfrm>
        </p:grpSpPr>
        <p:sp>
          <p:nvSpPr>
            <p:cNvPr id="1096" name="Google Shape;1096;p6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7" name="Google Shape;1097;p6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1098" name="Google Shape;1098;p6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6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6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6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6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6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6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6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6" name="Google Shape;1106;p6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6"/>
          <p:cNvGrpSpPr/>
          <p:nvPr/>
        </p:nvGrpSpPr>
        <p:grpSpPr>
          <a:xfrm rot="10800000" flipH="1">
            <a:off x="-822752" y="2466671"/>
            <a:ext cx="1618955" cy="1636158"/>
            <a:chOff x="-2536939" y="-387589"/>
            <a:chExt cx="2005395" cy="2026704"/>
          </a:xfrm>
        </p:grpSpPr>
        <p:sp>
          <p:nvSpPr>
            <p:cNvPr id="1108" name="Google Shape;1108;p6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9" name="Google Shape;1109;p6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1110" name="Google Shape;1110;p6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6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1121" name="Google Shape;1121;p6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5" name="Google Shape;113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7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7"/>
          <p:cNvGrpSpPr/>
          <p:nvPr/>
        </p:nvGrpSpPr>
        <p:grpSpPr>
          <a:xfrm rot="-630339" flipH="1">
            <a:off x="883198" y="118507"/>
            <a:ext cx="1615574" cy="662397"/>
            <a:chOff x="2432848" y="557135"/>
            <a:chExt cx="681405" cy="279398"/>
          </a:xfrm>
        </p:grpSpPr>
        <p:sp>
          <p:nvSpPr>
            <p:cNvPr id="1139" name="Google Shape;1139;p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7"/>
          <p:cNvGrpSpPr/>
          <p:nvPr/>
        </p:nvGrpSpPr>
        <p:grpSpPr>
          <a:xfrm rot="-9995171">
            <a:off x="118217" y="1685512"/>
            <a:ext cx="997998" cy="853567"/>
            <a:chOff x="2461877" y="1309567"/>
            <a:chExt cx="545133" cy="466266"/>
          </a:xfrm>
        </p:grpSpPr>
        <p:sp>
          <p:nvSpPr>
            <p:cNvPr id="1153" name="Google Shape;1153;p7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7"/>
          <p:cNvGrpSpPr/>
          <p:nvPr/>
        </p:nvGrpSpPr>
        <p:grpSpPr>
          <a:xfrm rot="-3992473" flipH="1">
            <a:off x="-523860" y="2017543"/>
            <a:ext cx="1357542" cy="556613"/>
            <a:chOff x="2432848" y="557135"/>
            <a:chExt cx="681405" cy="279398"/>
          </a:xfrm>
        </p:grpSpPr>
        <p:sp>
          <p:nvSpPr>
            <p:cNvPr id="1165" name="Google Shape;1165;p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7"/>
          <p:cNvGrpSpPr/>
          <p:nvPr/>
        </p:nvGrpSpPr>
        <p:grpSpPr>
          <a:xfrm>
            <a:off x="-536689" y="-387589"/>
            <a:ext cx="2005395" cy="2026704"/>
            <a:chOff x="-2536939" y="-387589"/>
            <a:chExt cx="2005395" cy="2026704"/>
          </a:xfrm>
        </p:grpSpPr>
        <p:sp>
          <p:nvSpPr>
            <p:cNvPr id="1179" name="Google Shape;1179;p7"/>
            <p:cNvSpPr/>
            <p:nvPr/>
          </p:nvSpPr>
          <p:spPr>
            <a:xfrm rot="10082325">
              <a:off x="-1617357" y="544223"/>
              <a:ext cx="221313" cy="200012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0" name="Google Shape;1180;p7"/>
            <p:cNvGrpSpPr/>
            <p:nvPr/>
          </p:nvGrpSpPr>
          <p:grpSpPr>
            <a:xfrm rot="10082325">
              <a:off x="-2351651" y="-203643"/>
              <a:ext cx="1655642" cy="1656808"/>
              <a:chOff x="6501600" y="3747450"/>
              <a:chExt cx="491875" cy="492250"/>
            </a:xfrm>
          </p:grpSpPr>
          <p:sp>
            <p:nvSpPr>
              <p:cNvPr id="1181" name="Google Shape;1181;p7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7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7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7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7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7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7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1" name="Google Shape;1191;p7"/>
            <p:cNvGrpSpPr/>
            <p:nvPr/>
          </p:nvGrpSpPr>
          <p:grpSpPr>
            <a:xfrm rot="10082325">
              <a:off x="-2377588" y="-231419"/>
              <a:ext cx="1686694" cy="1714363"/>
              <a:chOff x="6500075" y="3739250"/>
              <a:chExt cx="501100" cy="509350"/>
            </a:xfrm>
          </p:grpSpPr>
          <p:sp>
            <p:nvSpPr>
              <p:cNvPr id="1192" name="Google Shape;1192;p7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7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7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6" name="Google Shape;1206;p7"/>
          <p:cNvGrpSpPr/>
          <p:nvPr/>
        </p:nvGrpSpPr>
        <p:grpSpPr>
          <a:xfrm rot="10800000">
            <a:off x="-702118" y="674058"/>
            <a:ext cx="1792521" cy="1771089"/>
            <a:chOff x="7042680" y="3180509"/>
            <a:chExt cx="1837918" cy="1815943"/>
          </a:xfrm>
        </p:grpSpPr>
        <p:sp>
          <p:nvSpPr>
            <p:cNvPr id="1207" name="Google Shape;1207;p7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7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1209" name="Google Shape;1209;p7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3" name="Google Shape;1213;p7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" name="Google Shape;1214;p7"/>
          <p:cNvSpPr txBox="1">
            <a:spLocks noGrp="1"/>
          </p:cNvSpPr>
          <p:nvPr>
            <p:ph type="subTitle" idx="1"/>
          </p:nvPr>
        </p:nvSpPr>
        <p:spPr>
          <a:xfrm>
            <a:off x="2596450" y="1263375"/>
            <a:ext cx="39510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215" name="Google Shape;1215;p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16" name="Google Shape;1216;p7"/>
          <p:cNvGrpSpPr/>
          <p:nvPr/>
        </p:nvGrpSpPr>
        <p:grpSpPr>
          <a:xfrm>
            <a:off x="7767727" y="3614993"/>
            <a:ext cx="2586773" cy="2562027"/>
            <a:chOff x="-2785373" y="3404591"/>
            <a:chExt cx="2785370" cy="2758724"/>
          </a:xfrm>
        </p:grpSpPr>
        <p:sp>
          <p:nvSpPr>
            <p:cNvPr id="1217" name="Google Shape;1217;p7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7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1220" name="Google Shape;1220;p7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7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7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7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7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7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7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6" name="Google Shape;1236;p7"/>
          <p:cNvGrpSpPr/>
          <p:nvPr/>
        </p:nvGrpSpPr>
        <p:grpSpPr>
          <a:xfrm rot="-4435985" flipH="1">
            <a:off x="8353938" y="2884820"/>
            <a:ext cx="1500392" cy="615193"/>
            <a:chOff x="2432848" y="557135"/>
            <a:chExt cx="681405" cy="279398"/>
          </a:xfrm>
        </p:grpSpPr>
        <p:sp>
          <p:nvSpPr>
            <p:cNvPr id="1237" name="Google Shape;1237;p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7"/>
          <p:cNvGrpSpPr/>
          <p:nvPr/>
        </p:nvGrpSpPr>
        <p:grpSpPr>
          <a:xfrm>
            <a:off x="8133640" y="2723734"/>
            <a:ext cx="1270449" cy="1361629"/>
            <a:chOff x="9865333" y="2597312"/>
            <a:chExt cx="1367986" cy="1466167"/>
          </a:xfrm>
        </p:grpSpPr>
        <p:grpSp>
          <p:nvGrpSpPr>
            <p:cNvPr id="1251" name="Google Shape;1251;p7"/>
            <p:cNvGrpSpPr/>
            <p:nvPr/>
          </p:nvGrpSpPr>
          <p:grpSpPr>
            <a:xfrm>
              <a:off x="10026329" y="2666012"/>
              <a:ext cx="951169" cy="1365164"/>
              <a:chOff x="10026329" y="2666012"/>
              <a:chExt cx="951169" cy="1365164"/>
            </a:xfrm>
          </p:grpSpPr>
          <p:sp>
            <p:nvSpPr>
              <p:cNvPr id="1252" name="Google Shape;1252;p7"/>
              <p:cNvSpPr/>
              <p:nvPr/>
            </p:nvSpPr>
            <p:spPr>
              <a:xfrm rot="-4137194" flipH="1">
                <a:off x="10157311" y="2753907"/>
                <a:ext cx="313012" cy="185127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 rot="-4137194" flipH="1">
                <a:off x="10143853" y="2963923"/>
                <a:ext cx="324452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 rot="-4137194" flipH="1">
                <a:off x="10191488" y="2744749"/>
                <a:ext cx="298200" cy="188546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 rot="-4137194" flipH="1">
                <a:off x="10193783" y="3193048"/>
                <a:ext cx="332473" cy="587148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 rot="-4137194" flipH="1">
                <a:off x="10244155" y="2986724"/>
                <a:ext cx="448918" cy="2461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 rot="-4137194" flipH="1">
                <a:off x="10309796" y="3208363"/>
                <a:ext cx="638558" cy="293597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 rot="-4137194" flipH="1">
                <a:off x="10384508" y="3502164"/>
                <a:ext cx="183943" cy="499188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 rot="-4137194" flipH="1">
                <a:off x="10460069" y="3483760"/>
                <a:ext cx="619142" cy="20718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7"/>
              <p:cNvSpPr/>
              <p:nvPr/>
            </p:nvSpPr>
            <p:spPr>
              <a:xfrm rot="-4137194" flipH="1">
                <a:off x="10612080" y="3779469"/>
                <a:ext cx="85727" cy="29245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 rot="-4137194" flipH="1">
                <a:off x="10620724" y="3760565"/>
                <a:ext cx="410133" cy="116582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7"/>
            <p:cNvSpPr/>
            <p:nvPr/>
          </p:nvSpPr>
          <p:spPr>
            <a:xfrm rot="-4137194" flipH="1">
              <a:off x="9958349" y="2824918"/>
              <a:ext cx="1181954" cy="1010955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7"/>
          <p:cNvGrpSpPr/>
          <p:nvPr/>
        </p:nvGrpSpPr>
        <p:grpSpPr>
          <a:xfrm rot="-1063070" flipH="1">
            <a:off x="6207830" y="4239891"/>
            <a:ext cx="3079521" cy="1712978"/>
            <a:chOff x="5502375" y="1888450"/>
            <a:chExt cx="1768950" cy="983975"/>
          </a:xfrm>
        </p:grpSpPr>
        <p:sp>
          <p:nvSpPr>
            <p:cNvPr id="1264" name="Google Shape;1264;p7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5" name="Google Shape;1265;p7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1266" name="Google Shape;1266;p7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7" name="Google Shape;1267;p7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1268" name="Google Shape;1268;p7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7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7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7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7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7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7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7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7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7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7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79" name="Google Shape;1279;p7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1280" name="Google Shape;1280;p7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7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7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7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7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7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2" name="Google Shape;1292;p7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1293" name="Google Shape;1293;p7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4" name="Google Shape;1294;p7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1295" name="Google Shape;1295;p7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7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7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7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7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7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7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7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7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7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7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7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7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7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7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7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12" name="Google Shape;1312;p7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1313" name="Google Shape;1313;p7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7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7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7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7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7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7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7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7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7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7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7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7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8" name="Google Shape;1328;p7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1329" name="Google Shape;1329;p7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7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7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7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7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7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7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7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7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7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7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7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7"/>
          <p:cNvGrpSpPr/>
          <p:nvPr/>
        </p:nvGrpSpPr>
        <p:grpSpPr>
          <a:xfrm rot="10356313">
            <a:off x="8244156" y="3357019"/>
            <a:ext cx="1348887" cy="1320094"/>
            <a:chOff x="-2275995" y="-386148"/>
            <a:chExt cx="1835187" cy="1796015"/>
          </a:xfrm>
        </p:grpSpPr>
        <p:sp>
          <p:nvSpPr>
            <p:cNvPr id="1342" name="Google Shape;1342;p7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7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1344" name="Google Shape;1344;p7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7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7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7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7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7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7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7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2" name="Google Shape;1352;p7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7"/>
          <p:cNvGrpSpPr/>
          <p:nvPr/>
        </p:nvGrpSpPr>
        <p:grpSpPr>
          <a:xfrm rot="9028794">
            <a:off x="7724395" y="4347690"/>
            <a:ext cx="1095898" cy="1062722"/>
            <a:chOff x="416042" y="3123113"/>
            <a:chExt cx="765170" cy="742006"/>
          </a:xfrm>
        </p:grpSpPr>
        <p:sp>
          <p:nvSpPr>
            <p:cNvPr id="1354" name="Google Shape;1354;p7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7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356" name="Google Shape;1356;p7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7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7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7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7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7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7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7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4" name="Google Shape;1364;p7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8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" name="Google Shape;1367;p8"/>
          <p:cNvGrpSpPr/>
          <p:nvPr/>
        </p:nvGrpSpPr>
        <p:grpSpPr>
          <a:xfrm rot="619476">
            <a:off x="657814" y="4070684"/>
            <a:ext cx="2890927" cy="1608055"/>
            <a:chOff x="5502375" y="1888450"/>
            <a:chExt cx="1768950" cy="983975"/>
          </a:xfrm>
        </p:grpSpPr>
        <p:sp>
          <p:nvSpPr>
            <p:cNvPr id="1368" name="Google Shape;1368;p8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8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1370" name="Google Shape;1370;p8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1" name="Google Shape;1371;p8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1372" name="Google Shape;1372;p8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8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8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8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8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8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8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8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8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8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8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83" name="Google Shape;1383;p8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1384" name="Google Shape;1384;p8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8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8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8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8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8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8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1397" name="Google Shape;1397;p8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8" name="Google Shape;1398;p8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1399" name="Google Shape;1399;p8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8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8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8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8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8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8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8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8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8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8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8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8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8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8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8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8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6" name="Google Shape;1416;p8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1417" name="Google Shape;1417;p8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8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8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8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2" name="Google Shape;1432;p8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1433" name="Google Shape;1433;p8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5" name="Google Shape;1445;p8"/>
          <p:cNvGrpSpPr/>
          <p:nvPr/>
        </p:nvGrpSpPr>
        <p:grpSpPr>
          <a:xfrm rot="-2700000">
            <a:off x="4670935" y="-310880"/>
            <a:ext cx="2057406" cy="1965366"/>
            <a:chOff x="1459349" y="3299152"/>
            <a:chExt cx="1360267" cy="1299414"/>
          </a:xfrm>
        </p:grpSpPr>
        <p:grpSp>
          <p:nvGrpSpPr>
            <p:cNvPr id="1446" name="Google Shape;1446;p8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1447" name="Google Shape;1447;p8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8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8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8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8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3" name="Google Shape;1473;p8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1474" name="Google Shape;1474;p8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8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8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8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8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8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8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8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2" name="Google Shape;1482;p8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8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8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8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8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8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8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9" name="Google Shape;1489;p8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1490" name="Google Shape;1490;p8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8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8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8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8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8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8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8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8" name="Google Shape;1498;p8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8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8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1" name="Google Shape;1501;p8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1502" name="Google Shape;1502;p8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8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8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8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8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8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8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8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0" name="Google Shape;1510;p8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1511" name="Google Shape;1511;p8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8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8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8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8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8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8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8"/>
          <p:cNvGrpSpPr/>
          <p:nvPr/>
        </p:nvGrpSpPr>
        <p:grpSpPr>
          <a:xfrm rot="7859817" flipH="1">
            <a:off x="8283055" y="2313920"/>
            <a:ext cx="954702" cy="816581"/>
            <a:chOff x="2461877" y="1309567"/>
            <a:chExt cx="545133" cy="466266"/>
          </a:xfrm>
        </p:grpSpPr>
        <p:sp>
          <p:nvSpPr>
            <p:cNvPr id="1520" name="Google Shape;1520;p8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8"/>
          <p:cNvGrpSpPr/>
          <p:nvPr/>
        </p:nvGrpSpPr>
        <p:grpSpPr>
          <a:xfrm rot="2078650">
            <a:off x="-386496" y="2660399"/>
            <a:ext cx="1030566" cy="881534"/>
            <a:chOff x="2461877" y="1309567"/>
            <a:chExt cx="545133" cy="466266"/>
          </a:xfrm>
        </p:grpSpPr>
        <p:sp>
          <p:nvSpPr>
            <p:cNvPr id="1532" name="Google Shape;1532;p8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8"/>
          <p:cNvGrpSpPr/>
          <p:nvPr/>
        </p:nvGrpSpPr>
        <p:grpSpPr>
          <a:xfrm rot="-8587069" flipH="1">
            <a:off x="6427999" y="-413933"/>
            <a:ext cx="1741618" cy="1410705"/>
            <a:chOff x="3835662" y="3324704"/>
            <a:chExt cx="1555460" cy="1259918"/>
          </a:xfrm>
        </p:grpSpPr>
        <p:grpSp>
          <p:nvGrpSpPr>
            <p:cNvPr id="1544" name="Google Shape;1544;p8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1545" name="Google Shape;1545;p8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1546" name="Google Shape;1546;p8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8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8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9" name="Google Shape;1549;p8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8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8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8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8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8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8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8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8" name="Google Shape;1558;p8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8"/>
          <p:cNvGrpSpPr/>
          <p:nvPr/>
        </p:nvGrpSpPr>
        <p:grpSpPr>
          <a:xfrm rot="7727925">
            <a:off x="6736802" y="614136"/>
            <a:ext cx="1408622" cy="577576"/>
            <a:chOff x="2432848" y="557135"/>
            <a:chExt cx="681405" cy="279398"/>
          </a:xfrm>
        </p:grpSpPr>
        <p:sp>
          <p:nvSpPr>
            <p:cNvPr id="1560" name="Google Shape;1560;p8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8"/>
          <p:cNvGrpSpPr/>
          <p:nvPr/>
        </p:nvGrpSpPr>
        <p:grpSpPr>
          <a:xfrm rot="10800000" flipH="1">
            <a:off x="7800936" y="-414899"/>
            <a:ext cx="2246137" cy="2369287"/>
            <a:chOff x="9333242" y="1824803"/>
            <a:chExt cx="2005837" cy="2115812"/>
          </a:xfrm>
        </p:grpSpPr>
        <p:sp>
          <p:nvSpPr>
            <p:cNvPr id="1574" name="Google Shape;1574;p8"/>
            <p:cNvSpPr/>
            <p:nvPr/>
          </p:nvSpPr>
          <p:spPr>
            <a:xfrm rot="-5400165" flipH="1">
              <a:off x="10059289" y="2658783"/>
              <a:ext cx="371780" cy="355678"/>
            </a:xfrm>
            <a:custGeom>
              <a:avLst/>
              <a:gdLst/>
              <a:ahLst/>
              <a:cxnLst/>
              <a:rect l="l" t="t" r="r" b="b"/>
              <a:pathLst>
                <a:path w="7127" h="6818" extrusionOk="0">
                  <a:moveTo>
                    <a:pt x="3036" y="0"/>
                  </a:moveTo>
                  <a:cubicBezTo>
                    <a:pt x="2858" y="0"/>
                    <a:pt x="2666" y="45"/>
                    <a:pt x="2465" y="143"/>
                  </a:cubicBezTo>
                  <a:cubicBezTo>
                    <a:pt x="1993" y="389"/>
                    <a:pt x="1767" y="821"/>
                    <a:pt x="1623" y="1293"/>
                  </a:cubicBezTo>
                  <a:cubicBezTo>
                    <a:pt x="1623" y="1334"/>
                    <a:pt x="1644" y="1375"/>
                    <a:pt x="1664" y="1416"/>
                  </a:cubicBezTo>
                  <a:cubicBezTo>
                    <a:pt x="1681" y="1450"/>
                    <a:pt x="1643" y="1483"/>
                    <a:pt x="1617" y="1483"/>
                  </a:cubicBezTo>
                  <a:cubicBezTo>
                    <a:pt x="1612" y="1483"/>
                    <a:pt x="1607" y="1482"/>
                    <a:pt x="1603" y="1478"/>
                  </a:cubicBezTo>
                  <a:cubicBezTo>
                    <a:pt x="1582" y="1478"/>
                    <a:pt x="1582" y="1457"/>
                    <a:pt x="1562" y="1457"/>
                  </a:cubicBezTo>
                  <a:cubicBezTo>
                    <a:pt x="1546" y="1482"/>
                    <a:pt x="1520" y="1493"/>
                    <a:pt x="1494" y="1493"/>
                  </a:cubicBezTo>
                  <a:cubicBezTo>
                    <a:pt x="1456" y="1493"/>
                    <a:pt x="1418" y="1466"/>
                    <a:pt x="1418" y="1416"/>
                  </a:cubicBezTo>
                  <a:cubicBezTo>
                    <a:pt x="1418" y="1416"/>
                    <a:pt x="1418" y="1396"/>
                    <a:pt x="1418" y="1396"/>
                  </a:cubicBezTo>
                  <a:cubicBezTo>
                    <a:pt x="1311" y="1363"/>
                    <a:pt x="1191" y="1340"/>
                    <a:pt x="1075" y="1340"/>
                  </a:cubicBezTo>
                  <a:cubicBezTo>
                    <a:pt x="901" y="1340"/>
                    <a:pt x="736" y="1392"/>
                    <a:pt x="638" y="1539"/>
                  </a:cubicBezTo>
                  <a:cubicBezTo>
                    <a:pt x="514" y="1683"/>
                    <a:pt x="514" y="1889"/>
                    <a:pt x="576" y="2053"/>
                  </a:cubicBezTo>
                  <a:cubicBezTo>
                    <a:pt x="617" y="2217"/>
                    <a:pt x="781" y="2320"/>
                    <a:pt x="802" y="2464"/>
                  </a:cubicBezTo>
                  <a:cubicBezTo>
                    <a:pt x="822" y="2505"/>
                    <a:pt x="802" y="2566"/>
                    <a:pt x="740" y="2587"/>
                  </a:cubicBezTo>
                  <a:lnTo>
                    <a:pt x="617" y="2587"/>
                  </a:lnTo>
                  <a:cubicBezTo>
                    <a:pt x="330" y="2833"/>
                    <a:pt x="1" y="2997"/>
                    <a:pt x="21" y="3449"/>
                  </a:cubicBezTo>
                  <a:cubicBezTo>
                    <a:pt x="21" y="4004"/>
                    <a:pt x="494" y="4106"/>
                    <a:pt x="905" y="4271"/>
                  </a:cubicBezTo>
                  <a:cubicBezTo>
                    <a:pt x="1007" y="4312"/>
                    <a:pt x="987" y="4414"/>
                    <a:pt x="905" y="4456"/>
                  </a:cubicBezTo>
                  <a:cubicBezTo>
                    <a:pt x="884" y="4476"/>
                    <a:pt x="863" y="4476"/>
                    <a:pt x="863" y="4476"/>
                  </a:cubicBezTo>
                  <a:cubicBezTo>
                    <a:pt x="617" y="4846"/>
                    <a:pt x="535" y="5400"/>
                    <a:pt x="863" y="5749"/>
                  </a:cubicBezTo>
                  <a:cubicBezTo>
                    <a:pt x="1017" y="5903"/>
                    <a:pt x="1242" y="5986"/>
                    <a:pt x="1454" y="5986"/>
                  </a:cubicBezTo>
                  <a:cubicBezTo>
                    <a:pt x="1498" y="5986"/>
                    <a:pt x="1541" y="5982"/>
                    <a:pt x="1582" y="5975"/>
                  </a:cubicBezTo>
                  <a:cubicBezTo>
                    <a:pt x="1808" y="5955"/>
                    <a:pt x="1972" y="5811"/>
                    <a:pt x="2178" y="5770"/>
                  </a:cubicBezTo>
                  <a:cubicBezTo>
                    <a:pt x="2189" y="5767"/>
                    <a:pt x="2199" y="5766"/>
                    <a:pt x="2209" y="5766"/>
                  </a:cubicBezTo>
                  <a:cubicBezTo>
                    <a:pt x="2275" y="5766"/>
                    <a:pt x="2319" y="5822"/>
                    <a:pt x="2301" y="5893"/>
                  </a:cubicBezTo>
                  <a:cubicBezTo>
                    <a:pt x="2301" y="5914"/>
                    <a:pt x="2301" y="5914"/>
                    <a:pt x="2280" y="5934"/>
                  </a:cubicBezTo>
                  <a:cubicBezTo>
                    <a:pt x="2527" y="6324"/>
                    <a:pt x="2773" y="6673"/>
                    <a:pt x="3266" y="6797"/>
                  </a:cubicBezTo>
                  <a:cubicBezTo>
                    <a:pt x="3307" y="6797"/>
                    <a:pt x="3369" y="6817"/>
                    <a:pt x="3430" y="6817"/>
                  </a:cubicBezTo>
                  <a:cubicBezTo>
                    <a:pt x="3451" y="6735"/>
                    <a:pt x="3451" y="6673"/>
                    <a:pt x="3472" y="6591"/>
                  </a:cubicBezTo>
                  <a:cubicBezTo>
                    <a:pt x="3487" y="6560"/>
                    <a:pt x="3515" y="6547"/>
                    <a:pt x="3542" y="6547"/>
                  </a:cubicBezTo>
                  <a:cubicBezTo>
                    <a:pt x="3586" y="6547"/>
                    <a:pt x="3628" y="6582"/>
                    <a:pt x="3615" y="6632"/>
                  </a:cubicBezTo>
                  <a:cubicBezTo>
                    <a:pt x="3595" y="6694"/>
                    <a:pt x="3574" y="6756"/>
                    <a:pt x="3574" y="6817"/>
                  </a:cubicBezTo>
                  <a:cubicBezTo>
                    <a:pt x="4067" y="6776"/>
                    <a:pt x="4437" y="6365"/>
                    <a:pt x="4478" y="5831"/>
                  </a:cubicBezTo>
                  <a:cubicBezTo>
                    <a:pt x="4496" y="5760"/>
                    <a:pt x="4575" y="5704"/>
                    <a:pt x="4636" y="5704"/>
                  </a:cubicBezTo>
                  <a:cubicBezTo>
                    <a:pt x="4646" y="5704"/>
                    <a:pt x="4655" y="5706"/>
                    <a:pt x="4663" y="5708"/>
                  </a:cubicBezTo>
                  <a:cubicBezTo>
                    <a:pt x="4685" y="5674"/>
                    <a:pt x="4714" y="5659"/>
                    <a:pt x="4746" y="5659"/>
                  </a:cubicBezTo>
                  <a:cubicBezTo>
                    <a:pt x="4772" y="5659"/>
                    <a:pt x="4799" y="5669"/>
                    <a:pt x="4827" y="5688"/>
                  </a:cubicBezTo>
                  <a:cubicBezTo>
                    <a:pt x="5072" y="5920"/>
                    <a:pt x="5418" y="6080"/>
                    <a:pt x="5758" y="6080"/>
                  </a:cubicBezTo>
                  <a:cubicBezTo>
                    <a:pt x="5989" y="6080"/>
                    <a:pt x="6217" y="6006"/>
                    <a:pt x="6408" y="5831"/>
                  </a:cubicBezTo>
                  <a:cubicBezTo>
                    <a:pt x="6614" y="5647"/>
                    <a:pt x="6737" y="5359"/>
                    <a:pt x="6737" y="5072"/>
                  </a:cubicBezTo>
                  <a:cubicBezTo>
                    <a:pt x="6737" y="4915"/>
                    <a:pt x="6662" y="4369"/>
                    <a:pt x="6461" y="4369"/>
                  </a:cubicBezTo>
                  <a:cubicBezTo>
                    <a:pt x="6450" y="4369"/>
                    <a:pt x="6440" y="4370"/>
                    <a:pt x="6429" y="4373"/>
                  </a:cubicBezTo>
                  <a:cubicBezTo>
                    <a:pt x="6418" y="4376"/>
                    <a:pt x="6407" y="4377"/>
                    <a:pt x="6398" y="4377"/>
                  </a:cubicBezTo>
                  <a:cubicBezTo>
                    <a:pt x="6336" y="4377"/>
                    <a:pt x="6306" y="4324"/>
                    <a:pt x="6306" y="4271"/>
                  </a:cubicBezTo>
                  <a:cubicBezTo>
                    <a:pt x="6306" y="4250"/>
                    <a:pt x="6306" y="4250"/>
                    <a:pt x="6285" y="4230"/>
                  </a:cubicBezTo>
                  <a:cubicBezTo>
                    <a:pt x="6285" y="4189"/>
                    <a:pt x="6326" y="4127"/>
                    <a:pt x="6367" y="4106"/>
                  </a:cubicBezTo>
                  <a:cubicBezTo>
                    <a:pt x="6388" y="4106"/>
                    <a:pt x="6408" y="4106"/>
                    <a:pt x="6429" y="4086"/>
                  </a:cubicBezTo>
                  <a:cubicBezTo>
                    <a:pt x="6429" y="4065"/>
                    <a:pt x="6449" y="4045"/>
                    <a:pt x="6470" y="4024"/>
                  </a:cubicBezTo>
                  <a:cubicBezTo>
                    <a:pt x="6839" y="3819"/>
                    <a:pt x="7127" y="3511"/>
                    <a:pt x="7106" y="3059"/>
                  </a:cubicBezTo>
                  <a:cubicBezTo>
                    <a:pt x="7106" y="2546"/>
                    <a:pt x="6634" y="2197"/>
                    <a:pt x="6162" y="2176"/>
                  </a:cubicBezTo>
                  <a:cubicBezTo>
                    <a:pt x="6080" y="2176"/>
                    <a:pt x="6059" y="2135"/>
                    <a:pt x="6018" y="2094"/>
                  </a:cubicBezTo>
                  <a:cubicBezTo>
                    <a:pt x="6013" y="2096"/>
                    <a:pt x="6007" y="2097"/>
                    <a:pt x="6002" y="2097"/>
                  </a:cubicBezTo>
                  <a:cubicBezTo>
                    <a:pt x="5946" y="2097"/>
                    <a:pt x="5895" y="2006"/>
                    <a:pt x="5895" y="1950"/>
                  </a:cubicBezTo>
                  <a:cubicBezTo>
                    <a:pt x="5936" y="1745"/>
                    <a:pt x="6039" y="1580"/>
                    <a:pt x="6018" y="1355"/>
                  </a:cubicBezTo>
                  <a:cubicBezTo>
                    <a:pt x="5997" y="1108"/>
                    <a:pt x="5874" y="862"/>
                    <a:pt x="5648" y="739"/>
                  </a:cubicBezTo>
                  <a:cubicBezTo>
                    <a:pt x="5518" y="654"/>
                    <a:pt x="5377" y="617"/>
                    <a:pt x="5236" y="617"/>
                  </a:cubicBezTo>
                  <a:cubicBezTo>
                    <a:pt x="4934" y="617"/>
                    <a:pt x="4633" y="788"/>
                    <a:pt x="4437" y="1026"/>
                  </a:cubicBezTo>
                  <a:cubicBezTo>
                    <a:pt x="4413" y="1050"/>
                    <a:pt x="4389" y="1060"/>
                    <a:pt x="4365" y="1060"/>
                  </a:cubicBezTo>
                  <a:cubicBezTo>
                    <a:pt x="4348" y="1060"/>
                    <a:pt x="4331" y="1055"/>
                    <a:pt x="4314" y="1047"/>
                  </a:cubicBezTo>
                  <a:cubicBezTo>
                    <a:pt x="4293" y="1060"/>
                    <a:pt x="4266" y="1067"/>
                    <a:pt x="4237" y="1067"/>
                  </a:cubicBezTo>
                  <a:cubicBezTo>
                    <a:pt x="4181" y="1067"/>
                    <a:pt x="4122" y="1040"/>
                    <a:pt x="4108" y="985"/>
                  </a:cubicBezTo>
                  <a:cubicBezTo>
                    <a:pt x="3970" y="400"/>
                    <a:pt x="3566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5" name="Google Shape;1575;p8"/>
            <p:cNvGrpSpPr/>
            <p:nvPr/>
          </p:nvGrpSpPr>
          <p:grpSpPr>
            <a:xfrm rot="-5400165" flipH="1">
              <a:off x="9289887" y="1884015"/>
              <a:ext cx="2091191" cy="1972766"/>
              <a:chOff x="3785125" y="3955625"/>
              <a:chExt cx="1002200" cy="945400"/>
            </a:xfrm>
          </p:grpSpPr>
          <p:sp>
            <p:nvSpPr>
              <p:cNvPr id="1576" name="Google Shape;1576;p8"/>
              <p:cNvSpPr/>
              <p:nvPr/>
            </p:nvSpPr>
            <p:spPr>
              <a:xfrm>
                <a:off x="4561400" y="4285400"/>
                <a:ext cx="2259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7898" extrusionOk="0">
                    <a:moveTo>
                      <a:pt x="4823" y="1"/>
                    </a:moveTo>
                    <a:cubicBezTo>
                      <a:pt x="3738" y="1"/>
                      <a:pt x="2814" y="519"/>
                      <a:pt x="1725" y="556"/>
                    </a:cubicBezTo>
                    <a:cubicBezTo>
                      <a:pt x="1643" y="1685"/>
                      <a:pt x="965" y="2712"/>
                      <a:pt x="0" y="3266"/>
                    </a:cubicBezTo>
                    <a:cubicBezTo>
                      <a:pt x="441" y="3230"/>
                      <a:pt x="882" y="3212"/>
                      <a:pt x="1324" y="3212"/>
                    </a:cubicBezTo>
                    <a:cubicBezTo>
                      <a:pt x="2633" y="3212"/>
                      <a:pt x="3942" y="3370"/>
                      <a:pt x="5216" y="3677"/>
                    </a:cubicBezTo>
                    <a:cubicBezTo>
                      <a:pt x="5272" y="3677"/>
                      <a:pt x="5260" y="3762"/>
                      <a:pt x="5212" y="3762"/>
                    </a:cubicBezTo>
                    <a:cubicBezTo>
                      <a:pt x="5207" y="3762"/>
                      <a:pt x="5201" y="3761"/>
                      <a:pt x="5196" y="3759"/>
                    </a:cubicBezTo>
                    <a:cubicBezTo>
                      <a:pt x="3857" y="3531"/>
                      <a:pt x="2545" y="3432"/>
                      <a:pt x="1217" y="3432"/>
                    </a:cubicBezTo>
                    <a:cubicBezTo>
                      <a:pt x="875" y="3432"/>
                      <a:pt x="531" y="3439"/>
                      <a:pt x="185" y="3451"/>
                    </a:cubicBezTo>
                    <a:cubicBezTo>
                      <a:pt x="1520" y="3759"/>
                      <a:pt x="2608" y="4663"/>
                      <a:pt x="2752" y="6265"/>
                    </a:cubicBezTo>
                    <a:cubicBezTo>
                      <a:pt x="2793" y="6737"/>
                      <a:pt x="2731" y="7168"/>
                      <a:pt x="2588" y="7558"/>
                    </a:cubicBezTo>
                    <a:lnTo>
                      <a:pt x="2608" y="7558"/>
                    </a:lnTo>
                    <a:cubicBezTo>
                      <a:pt x="2649" y="7579"/>
                      <a:pt x="2690" y="7600"/>
                      <a:pt x="2731" y="7600"/>
                    </a:cubicBezTo>
                    <a:cubicBezTo>
                      <a:pt x="2755" y="7588"/>
                      <a:pt x="2786" y="7576"/>
                      <a:pt x="2819" y="7576"/>
                    </a:cubicBezTo>
                    <a:cubicBezTo>
                      <a:pt x="2844" y="7576"/>
                      <a:pt x="2870" y="7582"/>
                      <a:pt x="2896" y="7600"/>
                    </a:cubicBezTo>
                    <a:cubicBezTo>
                      <a:pt x="2957" y="7641"/>
                      <a:pt x="3040" y="7682"/>
                      <a:pt x="3101" y="7723"/>
                    </a:cubicBezTo>
                    <a:cubicBezTo>
                      <a:pt x="3559" y="7840"/>
                      <a:pt x="4020" y="7898"/>
                      <a:pt x="4471" y="7898"/>
                    </a:cubicBezTo>
                    <a:cubicBezTo>
                      <a:pt x="6856" y="7898"/>
                      <a:pt x="8981" y="6299"/>
                      <a:pt x="9016" y="3554"/>
                    </a:cubicBezTo>
                    <a:cubicBezTo>
                      <a:pt x="9036" y="1500"/>
                      <a:pt x="7085" y="227"/>
                      <a:pt x="5196" y="22"/>
                    </a:cubicBezTo>
                    <a:cubicBezTo>
                      <a:pt x="5069" y="7"/>
                      <a:pt x="4945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8"/>
              <p:cNvSpPr/>
              <p:nvPr/>
            </p:nvSpPr>
            <p:spPr>
              <a:xfrm>
                <a:off x="4529550" y="4108525"/>
                <a:ext cx="2285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7344" extrusionOk="0">
                    <a:moveTo>
                      <a:pt x="4828" y="0"/>
                    </a:moveTo>
                    <a:cubicBezTo>
                      <a:pt x="4012" y="0"/>
                      <a:pt x="3178" y="244"/>
                      <a:pt x="2445" y="710"/>
                    </a:cubicBezTo>
                    <a:cubicBezTo>
                      <a:pt x="2424" y="720"/>
                      <a:pt x="2404" y="725"/>
                      <a:pt x="2386" y="725"/>
                    </a:cubicBezTo>
                    <a:cubicBezTo>
                      <a:pt x="2368" y="725"/>
                      <a:pt x="2352" y="720"/>
                      <a:pt x="2342" y="710"/>
                    </a:cubicBezTo>
                    <a:cubicBezTo>
                      <a:pt x="2013" y="2127"/>
                      <a:pt x="1110" y="3503"/>
                      <a:pt x="42" y="4489"/>
                    </a:cubicBezTo>
                    <a:cubicBezTo>
                      <a:pt x="42" y="4489"/>
                      <a:pt x="21" y="4509"/>
                      <a:pt x="1" y="4509"/>
                    </a:cubicBezTo>
                    <a:cubicBezTo>
                      <a:pt x="1" y="4530"/>
                      <a:pt x="1" y="4530"/>
                      <a:pt x="1" y="4550"/>
                    </a:cubicBezTo>
                    <a:cubicBezTo>
                      <a:pt x="21" y="4530"/>
                      <a:pt x="42" y="4530"/>
                      <a:pt x="83" y="4530"/>
                    </a:cubicBezTo>
                    <a:cubicBezTo>
                      <a:pt x="535" y="4632"/>
                      <a:pt x="987" y="4776"/>
                      <a:pt x="1397" y="4982"/>
                    </a:cubicBezTo>
                    <a:cubicBezTo>
                      <a:pt x="2445" y="4776"/>
                      <a:pt x="3492" y="4489"/>
                      <a:pt x="4519" y="4160"/>
                    </a:cubicBezTo>
                    <a:cubicBezTo>
                      <a:pt x="4523" y="4158"/>
                      <a:pt x="4528" y="4157"/>
                      <a:pt x="4532" y="4157"/>
                    </a:cubicBezTo>
                    <a:cubicBezTo>
                      <a:pt x="4564" y="4157"/>
                      <a:pt x="4578" y="4222"/>
                      <a:pt x="4560" y="4222"/>
                    </a:cubicBezTo>
                    <a:cubicBezTo>
                      <a:pt x="3615" y="4632"/>
                      <a:pt x="2630" y="4920"/>
                      <a:pt x="1644" y="5125"/>
                    </a:cubicBezTo>
                    <a:cubicBezTo>
                      <a:pt x="2424" y="5598"/>
                      <a:pt x="2979" y="6357"/>
                      <a:pt x="2999" y="7343"/>
                    </a:cubicBezTo>
                    <a:cubicBezTo>
                      <a:pt x="4026" y="7202"/>
                      <a:pt x="4954" y="6706"/>
                      <a:pt x="5997" y="6706"/>
                    </a:cubicBezTo>
                    <a:cubicBezTo>
                      <a:pt x="6017" y="6706"/>
                      <a:pt x="6038" y="6706"/>
                      <a:pt x="6059" y="6707"/>
                    </a:cubicBezTo>
                    <a:cubicBezTo>
                      <a:pt x="6367" y="6707"/>
                      <a:pt x="6696" y="6748"/>
                      <a:pt x="7004" y="6830"/>
                    </a:cubicBezTo>
                    <a:cubicBezTo>
                      <a:pt x="8441" y="5433"/>
                      <a:pt x="9139" y="3462"/>
                      <a:pt x="7928" y="1634"/>
                    </a:cubicBezTo>
                    <a:cubicBezTo>
                      <a:pt x="7183" y="523"/>
                      <a:pt x="6025" y="0"/>
                      <a:pt x="4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8"/>
              <p:cNvSpPr/>
              <p:nvPr/>
            </p:nvSpPr>
            <p:spPr>
              <a:xfrm>
                <a:off x="4521350" y="4480000"/>
                <a:ext cx="226950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154" extrusionOk="0">
                    <a:moveTo>
                      <a:pt x="4108" y="0"/>
                    </a:moveTo>
                    <a:cubicBezTo>
                      <a:pt x="3555" y="1243"/>
                      <a:pt x="2205" y="1993"/>
                      <a:pt x="825" y="1993"/>
                    </a:cubicBezTo>
                    <a:cubicBezTo>
                      <a:pt x="563" y="1993"/>
                      <a:pt x="300" y="1966"/>
                      <a:pt x="41" y="1910"/>
                    </a:cubicBezTo>
                    <a:lnTo>
                      <a:pt x="41" y="1910"/>
                    </a:lnTo>
                    <a:cubicBezTo>
                      <a:pt x="1520" y="2526"/>
                      <a:pt x="2834" y="3430"/>
                      <a:pt x="3984" y="4580"/>
                    </a:cubicBezTo>
                    <a:cubicBezTo>
                      <a:pt x="4015" y="4610"/>
                      <a:pt x="3989" y="4664"/>
                      <a:pt x="3948" y="4664"/>
                    </a:cubicBezTo>
                    <a:cubicBezTo>
                      <a:pt x="3934" y="4664"/>
                      <a:pt x="3918" y="4657"/>
                      <a:pt x="3902" y="4642"/>
                    </a:cubicBezTo>
                    <a:cubicBezTo>
                      <a:pt x="2773" y="3574"/>
                      <a:pt x="1479" y="2732"/>
                      <a:pt x="41" y="2116"/>
                    </a:cubicBezTo>
                    <a:lnTo>
                      <a:pt x="41" y="2116"/>
                    </a:lnTo>
                    <a:cubicBezTo>
                      <a:pt x="904" y="3533"/>
                      <a:pt x="1027" y="5442"/>
                      <a:pt x="0" y="6839"/>
                    </a:cubicBezTo>
                    <a:cubicBezTo>
                      <a:pt x="21" y="6839"/>
                      <a:pt x="21" y="6859"/>
                      <a:pt x="41" y="6859"/>
                    </a:cubicBezTo>
                    <a:cubicBezTo>
                      <a:pt x="103" y="6962"/>
                      <a:pt x="165" y="7044"/>
                      <a:pt x="247" y="7126"/>
                    </a:cubicBezTo>
                    <a:cubicBezTo>
                      <a:pt x="1171" y="7866"/>
                      <a:pt x="2054" y="8667"/>
                      <a:pt x="3225" y="8995"/>
                    </a:cubicBezTo>
                    <a:cubicBezTo>
                      <a:pt x="3599" y="9101"/>
                      <a:pt x="3972" y="9154"/>
                      <a:pt x="4336" y="9154"/>
                    </a:cubicBezTo>
                    <a:cubicBezTo>
                      <a:pt x="5589" y="9154"/>
                      <a:pt x="6730" y="8535"/>
                      <a:pt x="7414" y="7373"/>
                    </a:cubicBezTo>
                    <a:cubicBezTo>
                      <a:pt x="9077" y="4498"/>
                      <a:pt x="6798" y="1705"/>
                      <a:pt x="4457" y="185"/>
                    </a:cubicBezTo>
                    <a:cubicBezTo>
                      <a:pt x="4354" y="124"/>
                      <a:pt x="4231" y="62"/>
                      <a:pt x="4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8"/>
              <p:cNvSpPr/>
              <p:nvPr/>
            </p:nvSpPr>
            <p:spPr>
              <a:xfrm>
                <a:off x="4473075" y="4376325"/>
                <a:ext cx="15457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5889" extrusionOk="0">
                    <a:moveTo>
                      <a:pt x="2656" y="1"/>
                    </a:moveTo>
                    <a:cubicBezTo>
                      <a:pt x="1946" y="1"/>
                      <a:pt x="1222" y="150"/>
                      <a:pt x="597" y="410"/>
                    </a:cubicBezTo>
                    <a:cubicBezTo>
                      <a:pt x="761" y="862"/>
                      <a:pt x="761" y="1375"/>
                      <a:pt x="555" y="1868"/>
                    </a:cubicBezTo>
                    <a:cubicBezTo>
                      <a:pt x="432" y="2135"/>
                      <a:pt x="268" y="2340"/>
                      <a:pt x="83" y="2525"/>
                    </a:cubicBezTo>
                    <a:cubicBezTo>
                      <a:pt x="1377" y="2566"/>
                      <a:pt x="2609" y="2730"/>
                      <a:pt x="3862" y="3059"/>
                    </a:cubicBezTo>
                    <a:cubicBezTo>
                      <a:pt x="3897" y="3059"/>
                      <a:pt x="3902" y="3104"/>
                      <a:pt x="3877" y="3104"/>
                    </a:cubicBezTo>
                    <a:cubicBezTo>
                      <a:pt x="3873" y="3104"/>
                      <a:pt x="3868" y="3103"/>
                      <a:pt x="3862" y="3100"/>
                    </a:cubicBezTo>
                    <a:cubicBezTo>
                      <a:pt x="2589" y="2874"/>
                      <a:pt x="1295" y="2730"/>
                      <a:pt x="1" y="2710"/>
                    </a:cubicBezTo>
                    <a:lnTo>
                      <a:pt x="1" y="2710"/>
                    </a:lnTo>
                    <a:cubicBezTo>
                      <a:pt x="987" y="3326"/>
                      <a:pt x="1705" y="4538"/>
                      <a:pt x="1356" y="5646"/>
                    </a:cubicBezTo>
                    <a:cubicBezTo>
                      <a:pt x="1379" y="5624"/>
                      <a:pt x="1414" y="5608"/>
                      <a:pt x="1451" y="5608"/>
                    </a:cubicBezTo>
                    <a:cubicBezTo>
                      <a:pt x="1481" y="5608"/>
                      <a:pt x="1513" y="5619"/>
                      <a:pt x="1541" y="5646"/>
                    </a:cubicBezTo>
                    <a:cubicBezTo>
                      <a:pt x="1562" y="5688"/>
                      <a:pt x="1582" y="5708"/>
                      <a:pt x="1603" y="5749"/>
                    </a:cubicBezTo>
                    <a:cubicBezTo>
                      <a:pt x="1981" y="5835"/>
                      <a:pt x="2367" y="5889"/>
                      <a:pt x="2751" y="5889"/>
                    </a:cubicBezTo>
                    <a:cubicBezTo>
                      <a:pt x="3284" y="5889"/>
                      <a:pt x="3812" y="5786"/>
                      <a:pt x="4314" y="5523"/>
                    </a:cubicBezTo>
                    <a:cubicBezTo>
                      <a:pt x="5443" y="4948"/>
                      <a:pt x="6182" y="3613"/>
                      <a:pt x="5915" y="2320"/>
                    </a:cubicBezTo>
                    <a:cubicBezTo>
                      <a:pt x="5568" y="653"/>
                      <a:pt x="4141" y="1"/>
                      <a:pt x="2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8"/>
              <p:cNvSpPr/>
              <p:nvPr/>
            </p:nvSpPr>
            <p:spPr>
              <a:xfrm>
                <a:off x="4448950" y="4227925"/>
                <a:ext cx="1530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059" extrusionOk="0">
                    <a:moveTo>
                      <a:pt x="3163" y="0"/>
                    </a:moveTo>
                    <a:cubicBezTo>
                      <a:pt x="2732" y="1438"/>
                      <a:pt x="1336" y="2731"/>
                      <a:pt x="1" y="3286"/>
                    </a:cubicBezTo>
                    <a:cubicBezTo>
                      <a:pt x="165" y="3840"/>
                      <a:pt x="227" y="4477"/>
                      <a:pt x="21" y="4990"/>
                    </a:cubicBezTo>
                    <a:lnTo>
                      <a:pt x="42" y="4990"/>
                    </a:lnTo>
                    <a:cubicBezTo>
                      <a:pt x="535" y="4888"/>
                      <a:pt x="1028" y="4847"/>
                      <a:pt x="1500" y="4723"/>
                    </a:cubicBezTo>
                    <a:cubicBezTo>
                      <a:pt x="1993" y="4600"/>
                      <a:pt x="2445" y="4415"/>
                      <a:pt x="2917" y="4272"/>
                    </a:cubicBezTo>
                    <a:cubicBezTo>
                      <a:pt x="2923" y="4269"/>
                      <a:pt x="2928" y="4268"/>
                      <a:pt x="2933" y="4268"/>
                    </a:cubicBezTo>
                    <a:cubicBezTo>
                      <a:pt x="2963" y="4268"/>
                      <a:pt x="2973" y="4316"/>
                      <a:pt x="2937" y="4333"/>
                    </a:cubicBezTo>
                    <a:cubicBezTo>
                      <a:pt x="2198" y="4744"/>
                      <a:pt x="1253" y="5052"/>
                      <a:pt x="370" y="5114"/>
                    </a:cubicBezTo>
                    <a:cubicBezTo>
                      <a:pt x="843" y="5298"/>
                      <a:pt x="1212" y="5648"/>
                      <a:pt x="1438" y="6058"/>
                    </a:cubicBezTo>
                    <a:cubicBezTo>
                      <a:pt x="2077" y="5766"/>
                      <a:pt x="2830" y="5620"/>
                      <a:pt x="3566" y="5620"/>
                    </a:cubicBezTo>
                    <a:cubicBezTo>
                      <a:pt x="3658" y="5620"/>
                      <a:pt x="3750" y="5622"/>
                      <a:pt x="3841" y="5627"/>
                    </a:cubicBezTo>
                    <a:cubicBezTo>
                      <a:pt x="4868" y="5052"/>
                      <a:pt x="5669" y="4251"/>
                      <a:pt x="5854" y="3039"/>
                    </a:cubicBezTo>
                    <a:cubicBezTo>
                      <a:pt x="6121" y="1335"/>
                      <a:pt x="4745" y="390"/>
                      <a:pt x="3225" y="62"/>
                    </a:cubicBezTo>
                    <a:cubicBezTo>
                      <a:pt x="3204" y="41"/>
                      <a:pt x="3184" y="21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8"/>
              <p:cNvSpPr/>
              <p:nvPr/>
            </p:nvSpPr>
            <p:spPr>
              <a:xfrm>
                <a:off x="4390950" y="4002375"/>
                <a:ext cx="2136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8283" extrusionOk="0">
                    <a:moveTo>
                      <a:pt x="4127" y="0"/>
                    </a:moveTo>
                    <a:cubicBezTo>
                      <a:pt x="3720" y="0"/>
                      <a:pt x="3305" y="70"/>
                      <a:pt x="2896" y="212"/>
                    </a:cubicBezTo>
                    <a:cubicBezTo>
                      <a:pt x="1417" y="705"/>
                      <a:pt x="575" y="1958"/>
                      <a:pt x="0" y="3313"/>
                    </a:cubicBezTo>
                    <a:cubicBezTo>
                      <a:pt x="719" y="4093"/>
                      <a:pt x="965" y="5244"/>
                      <a:pt x="740" y="6373"/>
                    </a:cubicBezTo>
                    <a:cubicBezTo>
                      <a:pt x="1391" y="5721"/>
                      <a:pt x="2163" y="5266"/>
                      <a:pt x="2953" y="5266"/>
                    </a:cubicBezTo>
                    <a:cubicBezTo>
                      <a:pt x="3084" y="5266"/>
                      <a:pt x="3216" y="5279"/>
                      <a:pt x="3348" y="5305"/>
                    </a:cubicBezTo>
                    <a:cubicBezTo>
                      <a:pt x="3327" y="5285"/>
                      <a:pt x="3307" y="5244"/>
                      <a:pt x="3327" y="5202"/>
                    </a:cubicBezTo>
                    <a:cubicBezTo>
                      <a:pt x="3615" y="4627"/>
                      <a:pt x="3984" y="4135"/>
                      <a:pt x="4457" y="3703"/>
                    </a:cubicBezTo>
                    <a:cubicBezTo>
                      <a:pt x="4460" y="3700"/>
                      <a:pt x="4465" y="3698"/>
                      <a:pt x="4469" y="3698"/>
                    </a:cubicBezTo>
                    <a:cubicBezTo>
                      <a:pt x="4490" y="3698"/>
                      <a:pt x="4514" y="3731"/>
                      <a:pt x="4498" y="3765"/>
                    </a:cubicBezTo>
                    <a:cubicBezTo>
                      <a:pt x="4087" y="4217"/>
                      <a:pt x="3738" y="4730"/>
                      <a:pt x="3471" y="5285"/>
                    </a:cubicBezTo>
                    <a:cubicBezTo>
                      <a:pt x="3471" y="5305"/>
                      <a:pt x="3450" y="5305"/>
                      <a:pt x="3430" y="5326"/>
                    </a:cubicBezTo>
                    <a:cubicBezTo>
                      <a:pt x="3882" y="5428"/>
                      <a:pt x="4333" y="5695"/>
                      <a:pt x="4785" y="6168"/>
                    </a:cubicBezTo>
                    <a:cubicBezTo>
                      <a:pt x="5422" y="6845"/>
                      <a:pt x="5648" y="7564"/>
                      <a:pt x="5607" y="8283"/>
                    </a:cubicBezTo>
                    <a:cubicBezTo>
                      <a:pt x="7393" y="6476"/>
                      <a:pt x="8543" y="3662"/>
                      <a:pt x="6859" y="1383"/>
                    </a:cubicBezTo>
                    <a:cubicBezTo>
                      <a:pt x="6191" y="477"/>
                      <a:pt x="5189" y="0"/>
                      <a:pt x="4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8"/>
              <p:cNvSpPr/>
              <p:nvPr/>
            </p:nvSpPr>
            <p:spPr>
              <a:xfrm>
                <a:off x="4377075" y="4522600"/>
                <a:ext cx="1643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5950" extrusionOk="0">
                    <a:moveTo>
                      <a:pt x="5114" y="1"/>
                    </a:moveTo>
                    <a:cubicBezTo>
                      <a:pt x="5053" y="145"/>
                      <a:pt x="4970" y="309"/>
                      <a:pt x="4847" y="453"/>
                    </a:cubicBezTo>
                    <a:cubicBezTo>
                      <a:pt x="4402" y="1009"/>
                      <a:pt x="3739" y="1276"/>
                      <a:pt x="3068" y="1276"/>
                    </a:cubicBezTo>
                    <a:cubicBezTo>
                      <a:pt x="2502" y="1276"/>
                      <a:pt x="1931" y="1086"/>
                      <a:pt x="1479" y="720"/>
                    </a:cubicBezTo>
                    <a:lnTo>
                      <a:pt x="1479" y="720"/>
                    </a:lnTo>
                    <a:cubicBezTo>
                      <a:pt x="1685" y="1603"/>
                      <a:pt x="2116" y="2363"/>
                      <a:pt x="2732" y="3020"/>
                    </a:cubicBezTo>
                    <a:cubicBezTo>
                      <a:pt x="2749" y="3036"/>
                      <a:pt x="2725" y="3066"/>
                      <a:pt x="2704" y="3066"/>
                    </a:cubicBezTo>
                    <a:cubicBezTo>
                      <a:pt x="2700" y="3066"/>
                      <a:pt x="2695" y="3065"/>
                      <a:pt x="2691" y="3061"/>
                    </a:cubicBezTo>
                    <a:cubicBezTo>
                      <a:pt x="1952" y="2445"/>
                      <a:pt x="1500" y="1582"/>
                      <a:pt x="1315" y="637"/>
                    </a:cubicBezTo>
                    <a:cubicBezTo>
                      <a:pt x="1274" y="1356"/>
                      <a:pt x="822" y="2013"/>
                      <a:pt x="124" y="2321"/>
                    </a:cubicBezTo>
                    <a:cubicBezTo>
                      <a:pt x="83" y="2342"/>
                      <a:pt x="42" y="2363"/>
                      <a:pt x="1" y="2383"/>
                    </a:cubicBezTo>
                    <a:cubicBezTo>
                      <a:pt x="350" y="3020"/>
                      <a:pt x="658" y="3862"/>
                      <a:pt x="781" y="4745"/>
                    </a:cubicBezTo>
                    <a:cubicBezTo>
                      <a:pt x="1607" y="5413"/>
                      <a:pt x="2652" y="5949"/>
                      <a:pt x="3626" y="5949"/>
                    </a:cubicBezTo>
                    <a:cubicBezTo>
                      <a:pt x="4419" y="5949"/>
                      <a:pt x="5166" y="5593"/>
                      <a:pt x="5710" y="4663"/>
                    </a:cubicBezTo>
                    <a:cubicBezTo>
                      <a:pt x="6572" y="3163"/>
                      <a:pt x="6203" y="1336"/>
                      <a:pt x="5196" y="21"/>
                    </a:cubicBezTo>
                    <a:cubicBezTo>
                      <a:pt x="5176" y="21"/>
                      <a:pt x="5155" y="1"/>
                      <a:pt x="5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8"/>
              <p:cNvSpPr/>
              <p:nvPr/>
            </p:nvSpPr>
            <p:spPr>
              <a:xfrm>
                <a:off x="4352950" y="4647375"/>
                <a:ext cx="2326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8314" extrusionOk="0">
                    <a:moveTo>
                      <a:pt x="1787" y="0"/>
                    </a:moveTo>
                    <a:cubicBezTo>
                      <a:pt x="1787" y="41"/>
                      <a:pt x="1787" y="82"/>
                      <a:pt x="1787" y="103"/>
                    </a:cubicBezTo>
                    <a:cubicBezTo>
                      <a:pt x="1798" y="97"/>
                      <a:pt x="1809" y="95"/>
                      <a:pt x="1820" y="95"/>
                    </a:cubicBezTo>
                    <a:cubicBezTo>
                      <a:pt x="1849" y="95"/>
                      <a:pt x="1875" y="114"/>
                      <a:pt x="1890" y="144"/>
                    </a:cubicBezTo>
                    <a:cubicBezTo>
                      <a:pt x="2177" y="1602"/>
                      <a:pt x="2773" y="2937"/>
                      <a:pt x="3656" y="4128"/>
                    </a:cubicBezTo>
                    <a:cubicBezTo>
                      <a:pt x="3673" y="4161"/>
                      <a:pt x="3635" y="4195"/>
                      <a:pt x="3609" y="4195"/>
                    </a:cubicBezTo>
                    <a:cubicBezTo>
                      <a:pt x="3603" y="4195"/>
                      <a:pt x="3598" y="4193"/>
                      <a:pt x="3594" y="4189"/>
                    </a:cubicBezTo>
                    <a:cubicBezTo>
                      <a:pt x="2711" y="3081"/>
                      <a:pt x="2136" y="1828"/>
                      <a:pt x="1828" y="472"/>
                    </a:cubicBezTo>
                    <a:lnTo>
                      <a:pt x="1828" y="472"/>
                    </a:lnTo>
                    <a:cubicBezTo>
                      <a:pt x="1869" y="1848"/>
                      <a:pt x="1418" y="3163"/>
                      <a:pt x="1" y="3553"/>
                    </a:cubicBezTo>
                    <a:cubicBezTo>
                      <a:pt x="309" y="5749"/>
                      <a:pt x="2269" y="8313"/>
                      <a:pt x="4663" y="8313"/>
                    </a:cubicBezTo>
                    <a:cubicBezTo>
                      <a:pt x="4978" y="8313"/>
                      <a:pt x="5300" y="8269"/>
                      <a:pt x="5627" y="8173"/>
                    </a:cubicBezTo>
                    <a:cubicBezTo>
                      <a:pt x="9303" y="7126"/>
                      <a:pt x="8256" y="2629"/>
                      <a:pt x="6531" y="411"/>
                    </a:cubicBezTo>
                    <a:cubicBezTo>
                      <a:pt x="6531" y="390"/>
                      <a:pt x="6531" y="390"/>
                      <a:pt x="6531" y="390"/>
                    </a:cubicBezTo>
                    <a:cubicBezTo>
                      <a:pt x="5967" y="1015"/>
                      <a:pt x="5252" y="1284"/>
                      <a:pt x="4522" y="1284"/>
                    </a:cubicBezTo>
                    <a:cubicBezTo>
                      <a:pt x="3525" y="1284"/>
                      <a:pt x="2498" y="783"/>
                      <a:pt x="1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8"/>
              <p:cNvSpPr/>
              <p:nvPr/>
            </p:nvSpPr>
            <p:spPr>
              <a:xfrm>
                <a:off x="4372975" y="4140775"/>
                <a:ext cx="17867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6505" extrusionOk="0">
                    <a:moveTo>
                      <a:pt x="1368" y="5355"/>
                    </a:moveTo>
                    <a:lnTo>
                      <a:pt x="1368" y="5355"/>
                    </a:lnTo>
                    <a:cubicBezTo>
                      <a:pt x="1364" y="5355"/>
                      <a:pt x="1360" y="5355"/>
                      <a:pt x="1356" y="5355"/>
                    </a:cubicBezTo>
                    <a:cubicBezTo>
                      <a:pt x="1361" y="5355"/>
                      <a:pt x="1365" y="5355"/>
                      <a:pt x="1368" y="5355"/>
                    </a:cubicBezTo>
                    <a:close/>
                    <a:moveTo>
                      <a:pt x="3655" y="1"/>
                    </a:moveTo>
                    <a:cubicBezTo>
                      <a:pt x="2107" y="1"/>
                      <a:pt x="660" y="2051"/>
                      <a:pt x="0" y="3445"/>
                    </a:cubicBezTo>
                    <a:cubicBezTo>
                      <a:pt x="658" y="3835"/>
                      <a:pt x="1109" y="4636"/>
                      <a:pt x="925" y="5375"/>
                    </a:cubicBezTo>
                    <a:cubicBezTo>
                      <a:pt x="940" y="5382"/>
                      <a:pt x="957" y="5385"/>
                      <a:pt x="975" y="5385"/>
                    </a:cubicBezTo>
                    <a:cubicBezTo>
                      <a:pt x="1295" y="5385"/>
                      <a:pt x="1855" y="4360"/>
                      <a:pt x="1972" y="4184"/>
                    </a:cubicBezTo>
                    <a:cubicBezTo>
                      <a:pt x="2259" y="3774"/>
                      <a:pt x="2547" y="3363"/>
                      <a:pt x="2855" y="2973"/>
                    </a:cubicBezTo>
                    <a:cubicBezTo>
                      <a:pt x="2862" y="2951"/>
                      <a:pt x="2877" y="2942"/>
                      <a:pt x="2892" y="2942"/>
                    </a:cubicBezTo>
                    <a:cubicBezTo>
                      <a:pt x="2920" y="2942"/>
                      <a:pt x="2950" y="2974"/>
                      <a:pt x="2937" y="3014"/>
                    </a:cubicBezTo>
                    <a:cubicBezTo>
                      <a:pt x="2444" y="3774"/>
                      <a:pt x="1972" y="4657"/>
                      <a:pt x="1376" y="5334"/>
                    </a:cubicBezTo>
                    <a:cubicBezTo>
                      <a:pt x="1376" y="5350"/>
                      <a:pt x="1376" y="5354"/>
                      <a:pt x="1368" y="5355"/>
                    </a:cubicBezTo>
                    <a:lnTo>
                      <a:pt x="1368" y="5355"/>
                    </a:lnTo>
                    <a:cubicBezTo>
                      <a:pt x="1385" y="5354"/>
                      <a:pt x="1402" y="5354"/>
                      <a:pt x="1419" y="5354"/>
                    </a:cubicBezTo>
                    <a:cubicBezTo>
                      <a:pt x="2030" y="5354"/>
                      <a:pt x="2579" y="5648"/>
                      <a:pt x="2917" y="6423"/>
                    </a:cubicBezTo>
                    <a:cubicBezTo>
                      <a:pt x="2917" y="6443"/>
                      <a:pt x="2937" y="6484"/>
                      <a:pt x="2937" y="6505"/>
                    </a:cubicBezTo>
                    <a:cubicBezTo>
                      <a:pt x="4929" y="5622"/>
                      <a:pt x="7147" y="3158"/>
                      <a:pt x="5381" y="981"/>
                    </a:cubicBezTo>
                    <a:cubicBezTo>
                      <a:pt x="4815" y="282"/>
                      <a:pt x="4228" y="1"/>
                      <a:pt x="3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8"/>
              <p:cNvSpPr/>
              <p:nvPr/>
            </p:nvSpPr>
            <p:spPr>
              <a:xfrm>
                <a:off x="4401200" y="4446625"/>
                <a:ext cx="115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001" extrusionOk="0">
                    <a:moveTo>
                      <a:pt x="2609" y="1"/>
                    </a:moveTo>
                    <a:cubicBezTo>
                      <a:pt x="2193" y="269"/>
                      <a:pt x="1698" y="414"/>
                      <a:pt x="1199" y="414"/>
                    </a:cubicBezTo>
                    <a:cubicBezTo>
                      <a:pt x="934" y="414"/>
                      <a:pt x="668" y="373"/>
                      <a:pt x="412" y="288"/>
                    </a:cubicBezTo>
                    <a:lnTo>
                      <a:pt x="412" y="288"/>
                    </a:lnTo>
                    <a:cubicBezTo>
                      <a:pt x="432" y="309"/>
                      <a:pt x="432" y="329"/>
                      <a:pt x="453" y="329"/>
                    </a:cubicBezTo>
                    <a:lnTo>
                      <a:pt x="494" y="329"/>
                    </a:lnTo>
                    <a:cubicBezTo>
                      <a:pt x="781" y="534"/>
                      <a:pt x="1007" y="822"/>
                      <a:pt x="1254" y="1068"/>
                    </a:cubicBezTo>
                    <a:cubicBezTo>
                      <a:pt x="1541" y="1356"/>
                      <a:pt x="1808" y="1623"/>
                      <a:pt x="2075" y="1910"/>
                    </a:cubicBezTo>
                    <a:cubicBezTo>
                      <a:pt x="2090" y="1939"/>
                      <a:pt x="2073" y="1968"/>
                      <a:pt x="2055" y="1968"/>
                    </a:cubicBezTo>
                    <a:cubicBezTo>
                      <a:pt x="2048" y="1968"/>
                      <a:pt x="2040" y="1963"/>
                      <a:pt x="2034" y="1951"/>
                    </a:cubicBezTo>
                    <a:cubicBezTo>
                      <a:pt x="1726" y="1705"/>
                      <a:pt x="1459" y="1438"/>
                      <a:pt x="1171" y="1171"/>
                    </a:cubicBezTo>
                    <a:cubicBezTo>
                      <a:pt x="946" y="945"/>
                      <a:pt x="699" y="760"/>
                      <a:pt x="514" y="514"/>
                    </a:cubicBezTo>
                    <a:lnTo>
                      <a:pt x="514" y="514"/>
                    </a:lnTo>
                    <a:cubicBezTo>
                      <a:pt x="720" y="1151"/>
                      <a:pt x="638" y="1890"/>
                      <a:pt x="21" y="2465"/>
                    </a:cubicBezTo>
                    <a:lnTo>
                      <a:pt x="1" y="2465"/>
                    </a:lnTo>
                    <a:cubicBezTo>
                      <a:pt x="227" y="2773"/>
                      <a:pt x="330" y="3101"/>
                      <a:pt x="350" y="3430"/>
                    </a:cubicBezTo>
                    <a:cubicBezTo>
                      <a:pt x="919" y="3747"/>
                      <a:pt x="1557" y="4000"/>
                      <a:pt x="2166" y="4000"/>
                    </a:cubicBezTo>
                    <a:cubicBezTo>
                      <a:pt x="2701" y="4000"/>
                      <a:pt x="3213" y="3805"/>
                      <a:pt x="3636" y="3286"/>
                    </a:cubicBezTo>
                    <a:cubicBezTo>
                      <a:pt x="4622" y="2095"/>
                      <a:pt x="3574" y="781"/>
                      <a:pt x="2630" y="42"/>
                    </a:cubicBezTo>
                    <a:cubicBezTo>
                      <a:pt x="2609" y="21"/>
                      <a:pt x="2609" y="21"/>
                      <a:pt x="2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8"/>
              <p:cNvSpPr/>
              <p:nvPr/>
            </p:nvSpPr>
            <p:spPr>
              <a:xfrm>
                <a:off x="4350900" y="4358825"/>
                <a:ext cx="14275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666" extrusionOk="0">
                    <a:moveTo>
                      <a:pt x="3820" y="1"/>
                    </a:moveTo>
                    <a:cubicBezTo>
                      <a:pt x="3779" y="83"/>
                      <a:pt x="3717" y="165"/>
                      <a:pt x="3656" y="247"/>
                    </a:cubicBezTo>
                    <a:cubicBezTo>
                      <a:pt x="3159" y="825"/>
                      <a:pt x="2469" y="1016"/>
                      <a:pt x="1758" y="1016"/>
                    </a:cubicBezTo>
                    <a:cubicBezTo>
                      <a:pt x="1382" y="1016"/>
                      <a:pt x="1000" y="962"/>
                      <a:pt x="637" y="884"/>
                    </a:cubicBezTo>
                    <a:cubicBezTo>
                      <a:pt x="596" y="1212"/>
                      <a:pt x="411" y="1521"/>
                      <a:pt x="144" y="1726"/>
                    </a:cubicBezTo>
                    <a:cubicBezTo>
                      <a:pt x="904" y="1746"/>
                      <a:pt x="1705" y="1890"/>
                      <a:pt x="2465" y="2013"/>
                    </a:cubicBezTo>
                    <a:cubicBezTo>
                      <a:pt x="2501" y="2013"/>
                      <a:pt x="2505" y="2078"/>
                      <a:pt x="2477" y="2078"/>
                    </a:cubicBezTo>
                    <a:cubicBezTo>
                      <a:pt x="2473" y="2078"/>
                      <a:pt x="2469" y="2077"/>
                      <a:pt x="2465" y="2075"/>
                    </a:cubicBezTo>
                    <a:cubicBezTo>
                      <a:pt x="1643" y="2034"/>
                      <a:pt x="801" y="2034"/>
                      <a:pt x="0" y="1870"/>
                    </a:cubicBezTo>
                    <a:lnTo>
                      <a:pt x="0" y="1870"/>
                    </a:lnTo>
                    <a:cubicBezTo>
                      <a:pt x="103" y="1993"/>
                      <a:pt x="165" y="2137"/>
                      <a:pt x="206" y="2260"/>
                    </a:cubicBezTo>
                    <a:cubicBezTo>
                      <a:pt x="226" y="2321"/>
                      <a:pt x="247" y="2383"/>
                      <a:pt x="247" y="2424"/>
                    </a:cubicBezTo>
                    <a:cubicBezTo>
                      <a:pt x="278" y="2423"/>
                      <a:pt x="310" y="2422"/>
                      <a:pt x="341" y="2422"/>
                    </a:cubicBezTo>
                    <a:cubicBezTo>
                      <a:pt x="1148" y="2422"/>
                      <a:pt x="1905" y="2922"/>
                      <a:pt x="2300" y="3574"/>
                    </a:cubicBezTo>
                    <a:lnTo>
                      <a:pt x="2321" y="3574"/>
                    </a:lnTo>
                    <a:cubicBezTo>
                      <a:pt x="2571" y="3633"/>
                      <a:pt x="2833" y="3665"/>
                      <a:pt x="3093" y="3665"/>
                    </a:cubicBezTo>
                    <a:cubicBezTo>
                      <a:pt x="3836" y="3665"/>
                      <a:pt x="4570" y="3401"/>
                      <a:pt x="5011" y="2732"/>
                    </a:cubicBezTo>
                    <a:cubicBezTo>
                      <a:pt x="5709" y="1664"/>
                      <a:pt x="5073" y="350"/>
                      <a:pt x="3902" y="42"/>
                    </a:cubicBezTo>
                    <a:cubicBezTo>
                      <a:pt x="3861" y="42"/>
                      <a:pt x="3841" y="21"/>
                      <a:pt x="3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8"/>
              <p:cNvSpPr/>
              <p:nvPr/>
            </p:nvSpPr>
            <p:spPr>
              <a:xfrm>
                <a:off x="4336525" y="4280625"/>
                <a:ext cx="11297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3886" extrusionOk="0">
                    <a:moveTo>
                      <a:pt x="2848" y="0"/>
                    </a:moveTo>
                    <a:cubicBezTo>
                      <a:pt x="2651" y="0"/>
                      <a:pt x="2447" y="41"/>
                      <a:pt x="2239" y="110"/>
                    </a:cubicBezTo>
                    <a:cubicBezTo>
                      <a:pt x="2239" y="110"/>
                      <a:pt x="2239" y="131"/>
                      <a:pt x="2239" y="131"/>
                    </a:cubicBezTo>
                    <a:cubicBezTo>
                      <a:pt x="2215" y="155"/>
                      <a:pt x="2191" y="165"/>
                      <a:pt x="2167" y="165"/>
                    </a:cubicBezTo>
                    <a:cubicBezTo>
                      <a:pt x="2150" y="165"/>
                      <a:pt x="2133" y="160"/>
                      <a:pt x="2116" y="151"/>
                    </a:cubicBezTo>
                    <a:cubicBezTo>
                      <a:pt x="1315" y="480"/>
                      <a:pt x="514" y="1240"/>
                      <a:pt x="0" y="1753"/>
                    </a:cubicBezTo>
                    <a:cubicBezTo>
                      <a:pt x="124" y="2040"/>
                      <a:pt x="185" y="2390"/>
                      <a:pt x="41" y="2636"/>
                    </a:cubicBezTo>
                    <a:cubicBezTo>
                      <a:pt x="124" y="2636"/>
                      <a:pt x="206" y="2657"/>
                      <a:pt x="267" y="2677"/>
                    </a:cubicBezTo>
                    <a:cubicBezTo>
                      <a:pt x="247" y="2615"/>
                      <a:pt x="267" y="2533"/>
                      <a:pt x="350" y="2533"/>
                    </a:cubicBezTo>
                    <a:cubicBezTo>
                      <a:pt x="1130" y="2492"/>
                      <a:pt x="1869" y="2266"/>
                      <a:pt x="2547" y="1876"/>
                    </a:cubicBezTo>
                    <a:cubicBezTo>
                      <a:pt x="2555" y="1868"/>
                      <a:pt x="2563" y="1865"/>
                      <a:pt x="2570" y="1865"/>
                    </a:cubicBezTo>
                    <a:cubicBezTo>
                      <a:pt x="2601" y="1865"/>
                      <a:pt x="2621" y="1921"/>
                      <a:pt x="2588" y="1938"/>
                    </a:cubicBezTo>
                    <a:cubicBezTo>
                      <a:pt x="1931" y="2410"/>
                      <a:pt x="1212" y="2677"/>
                      <a:pt x="411" y="2718"/>
                    </a:cubicBezTo>
                    <a:cubicBezTo>
                      <a:pt x="822" y="2862"/>
                      <a:pt x="1150" y="3232"/>
                      <a:pt x="1212" y="3683"/>
                    </a:cubicBezTo>
                    <a:cubicBezTo>
                      <a:pt x="1212" y="3724"/>
                      <a:pt x="1212" y="3765"/>
                      <a:pt x="1212" y="3807"/>
                    </a:cubicBezTo>
                    <a:cubicBezTo>
                      <a:pt x="1532" y="3850"/>
                      <a:pt x="1867" y="3886"/>
                      <a:pt x="2198" y="3886"/>
                    </a:cubicBezTo>
                    <a:cubicBezTo>
                      <a:pt x="2803" y="3886"/>
                      <a:pt x="3397" y="3766"/>
                      <a:pt x="3861" y="3355"/>
                    </a:cubicBezTo>
                    <a:cubicBezTo>
                      <a:pt x="4518" y="2739"/>
                      <a:pt x="4477" y="1486"/>
                      <a:pt x="4025" y="747"/>
                    </a:cubicBezTo>
                    <a:cubicBezTo>
                      <a:pt x="3698" y="206"/>
                      <a:pt x="3292" y="0"/>
                      <a:pt x="2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8"/>
              <p:cNvSpPr/>
              <p:nvPr/>
            </p:nvSpPr>
            <p:spPr>
              <a:xfrm>
                <a:off x="4301600" y="4426100"/>
                <a:ext cx="1119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456" extrusionOk="0">
                    <a:moveTo>
                      <a:pt x="2239" y="0"/>
                    </a:moveTo>
                    <a:cubicBezTo>
                      <a:pt x="2239" y="308"/>
                      <a:pt x="2137" y="596"/>
                      <a:pt x="1972" y="822"/>
                    </a:cubicBezTo>
                    <a:cubicBezTo>
                      <a:pt x="2116" y="965"/>
                      <a:pt x="2260" y="1109"/>
                      <a:pt x="2404" y="1253"/>
                    </a:cubicBezTo>
                    <a:cubicBezTo>
                      <a:pt x="2630" y="1458"/>
                      <a:pt x="2855" y="1663"/>
                      <a:pt x="3061" y="1869"/>
                    </a:cubicBezTo>
                    <a:cubicBezTo>
                      <a:pt x="3092" y="1900"/>
                      <a:pt x="3075" y="1944"/>
                      <a:pt x="3047" y="1944"/>
                    </a:cubicBezTo>
                    <a:cubicBezTo>
                      <a:pt x="3039" y="1944"/>
                      <a:pt x="3029" y="1940"/>
                      <a:pt x="3020" y="1930"/>
                    </a:cubicBezTo>
                    <a:cubicBezTo>
                      <a:pt x="2794" y="1746"/>
                      <a:pt x="2588" y="1561"/>
                      <a:pt x="2363" y="1376"/>
                    </a:cubicBezTo>
                    <a:cubicBezTo>
                      <a:pt x="2198" y="1232"/>
                      <a:pt x="2013" y="1109"/>
                      <a:pt x="1849" y="945"/>
                    </a:cubicBezTo>
                    <a:cubicBezTo>
                      <a:pt x="1598" y="1196"/>
                      <a:pt x="1244" y="1325"/>
                      <a:pt x="896" y="1325"/>
                    </a:cubicBezTo>
                    <a:cubicBezTo>
                      <a:pt x="562" y="1325"/>
                      <a:pt x="232" y="1207"/>
                      <a:pt x="1" y="965"/>
                    </a:cubicBezTo>
                    <a:lnTo>
                      <a:pt x="1" y="965"/>
                    </a:lnTo>
                    <a:cubicBezTo>
                      <a:pt x="165" y="1294"/>
                      <a:pt x="330" y="1622"/>
                      <a:pt x="473" y="1972"/>
                    </a:cubicBezTo>
                    <a:cubicBezTo>
                      <a:pt x="956" y="2776"/>
                      <a:pt x="1594" y="3456"/>
                      <a:pt x="2564" y="3456"/>
                    </a:cubicBezTo>
                    <a:cubicBezTo>
                      <a:pt x="2709" y="3456"/>
                      <a:pt x="2860" y="3441"/>
                      <a:pt x="3020" y="3409"/>
                    </a:cubicBezTo>
                    <a:cubicBezTo>
                      <a:pt x="4026" y="3224"/>
                      <a:pt x="4478" y="2218"/>
                      <a:pt x="4190" y="1294"/>
                    </a:cubicBezTo>
                    <a:cubicBezTo>
                      <a:pt x="3923" y="431"/>
                      <a:pt x="3102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8"/>
              <p:cNvSpPr/>
              <p:nvPr/>
            </p:nvSpPr>
            <p:spPr>
              <a:xfrm>
                <a:off x="4261575" y="4069375"/>
                <a:ext cx="1489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7308" extrusionOk="0">
                    <a:moveTo>
                      <a:pt x="2938" y="0"/>
                    </a:moveTo>
                    <a:cubicBezTo>
                      <a:pt x="2560" y="0"/>
                      <a:pt x="2210" y="83"/>
                      <a:pt x="1889" y="222"/>
                    </a:cubicBezTo>
                    <a:lnTo>
                      <a:pt x="1889" y="243"/>
                    </a:lnTo>
                    <a:cubicBezTo>
                      <a:pt x="1889" y="273"/>
                      <a:pt x="1856" y="292"/>
                      <a:pt x="1823" y="292"/>
                    </a:cubicBezTo>
                    <a:cubicBezTo>
                      <a:pt x="1810" y="292"/>
                      <a:pt x="1798" y="290"/>
                      <a:pt x="1787" y="284"/>
                    </a:cubicBezTo>
                    <a:cubicBezTo>
                      <a:pt x="965" y="695"/>
                      <a:pt x="370" y="1537"/>
                      <a:pt x="0" y="2440"/>
                    </a:cubicBezTo>
                    <a:cubicBezTo>
                      <a:pt x="801" y="3693"/>
                      <a:pt x="904" y="5767"/>
                      <a:pt x="1047" y="6979"/>
                    </a:cubicBezTo>
                    <a:cubicBezTo>
                      <a:pt x="1047" y="7020"/>
                      <a:pt x="1027" y="7061"/>
                      <a:pt x="1006" y="7081"/>
                    </a:cubicBezTo>
                    <a:cubicBezTo>
                      <a:pt x="1027" y="7143"/>
                      <a:pt x="1068" y="7225"/>
                      <a:pt x="1089" y="7307"/>
                    </a:cubicBezTo>
                    <a:cubicBezTo>
                      <a:pt x="2197" y="5459"/>
                      <a:pt x="2978" y="3529"/>
                      <a:pt x="3717" y="1516"/>
                    </a:cubicBezTo>
                    <a:cubicBezTo>
                      <a:pt x="3726" y="1508"/>
                      <a:pt x="3738" y="1503"/>
                      <a:pt x="3749" y="1503"/>
                    </a:cubicBezTo>
                    <a:cubicBezTo>
                      <a:pt x="3765" y="1503"/>
                      <a:pt x="3779" y="1513"/>
                      <a:pt x="3779" y="1537"/>
                    </a:cubicBezTo>
                    <a:cubicBezTo>
                      <a:pt x="3327" y="3323"/>
                      <a:pt x="2567" y="5048"/>
                      <a:pt x="1664" y="6650"/>
                    </a:cubicBezTo>
                    <a:cubicBezTo>
                      <a:pt x="2121" y="6250"/>
                      <a:pt x="2727" y="6019"/>
                      <a:pt x="3337" y="6019"/>
                    </a:cubicBezTo>
                    <a:cubicBezTo>
                      <a:pt x="3604" y="6019"/>
                      <a:pt x="3871" y="6064"/>
                      <a:pt x="4128" y="6157"/>
                    </a:cubicBezTo>
                    <a:cubicBezTo>
                      <a:pt x="4169" y="6157"/>
                      <a:pt x="4210" y="6178"/>
                      <a:pt x="4251" y="6198"/>
                    </a:cubicBezTo>
                    <a:cubicBezTo>
                      <a:pt x="4518" y="5500"/>
                      <a:pt x="4970" y="4740"/>
                      <a:pt x="5545" y="4083"/>
                    </a:cubicBezTo>
                    <a:cubicBezTo>
                      <a:pt x="5956" y="2338"/>
                      <a:pt x="5483" y="448"/>
                      <a:pt x="3491" y="58"/>
                    </a:cubicBezTo>
                    <a:cubicBezTo>
                      <a:pt x="3300" y="19"/>
                      <a:pt x="3116" y="0"/>
                      <a:pt x="2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8"/>
              <p:cNvSpPr/>
              <p:nvPr/>
            </p:nvSpPr>
            <p:spPr>
              <a:xfrm>
                <a:off x="4302650" y="4499500"/>
                <a:ext cx="10885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159" extrusionOk="0">
                    <a:moveTo>
                      <a:pt x="657" y="1"/>
                    </a:moveTo>
                    <a:cubicBezTo>
                      <a:pt x="678" y="288"/>
                      <a:pt x="678" y="576"/>
                      <a:pt x="596" y="884"/>
                    </a:cubicBezTo>
                    <a:cubicBezTo>
                      <a:pt x="493" y="1274"/>
                      <a:pt x="288" y="1603"/>
                      <a:pt x="0" y="1849"/>
                    </a:cubicBezTo>
                    <a:cubicBezTo>
                      <a:pt x="527" y="2534"/>
                      <a:pt x="1234" y="3158"/>
                      <a:pt x="2108" y="3158"/>
                    </a:cubicBezTo>
                    <a:cubicBezTo>
                      <a:pt x="2256" y="3158"/>
                      <a:pt x="2409" y="3140"/>
                      <a:pt x="2567" y="3102"/>
                    </a:cubicBezTo>
                    <a:cubicBezTo>
                      <a:pt x="3758" y="2835"/>
                      <a:pt x="4354" y="1582"/>
                      <a:pt x="3697" y="535"/>
                    </a:cubicBezTo>
                    <a:lnTo>
                      <a:pt x="3697" y="535"/>
                    </a:lnTo>
                    <a:cubicBezTo>
                      <a:pt x="3399" y="719"/>
                      <a:pt x="3039" y="797"/>
                      <a:pt x="2677" y="797"/>
                    </a:cubicBezTo>
                    <a:cubicBezTo>
                      <a:pt x="2315" y="797"/>
                      <a:pt x="1951" y="719"/>
                      <a:pt x="1643" y="596"/>
                    </a:cubicBezTo>
                    <a:cubicBezTo>
                      <a:pt x="1396" y="494"/>
                      <a:pt x="1191" y="350"/>
                      <a:pt x="1006" y="186"/>
                    </a:cubicBezTo>
                    <a:lnTo>
                      <a:pt x="1006" y="186"/>
                    </a:lnTo>
                    <a:cubicBezTo>
                      <a:pt x="1458" y="740"/>
                      <a:pt x="1889" y="1295"/>
                      <a:pt x="2321" y="1870"/>
                    </a:cubicBezTo>
                    <a:cubicBezTo>
                      <a:pt x="2354" y="1903"/>
                      <a:pt x="2319" y="1937"/>
                      <a:pt x="2283" y="1937"/>
                    </a:cubicBezTo>
                    <a:cubicBezTo>
                      <a:pt x="2275" y="1937"/>
                      <a:pt x="2267" y="1935"/>
                      <a:pt x="2259" y="1931"/>
                    </a:cubicBezTo>
                    <a:cubicBezTo>
                      <a:pt x="1725" y="1295"/>
                      <a:pt x="1191" y="658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8"/>
              <p:cNvSpPr/>
              <p:nvPr/>
            </p:nvSpPr>
            <p:spPr>
              <a:xfrm>
                <a:off x="4253875" y="4555475"/>
                <a:ext cx="1396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7024" extrusionOk="0">
                    <a:moveTo>
                      <a:pt x="1972" y="0"/>
                    </a:moveTo>
                    <a:lnTo>
                      <a:pt x="1972" y="103"/>
                    </a:lnTo>
                    <a:cubicBezTo>
                      <a:pt x="2444" y="1294"/>
                      <a:pt x="2814" y="2464"/>
                      <a:pt x="3512" y="3573"/>
                    </a:cubicBezTo>
                    <a:cubicBezTo>
                      <a:pt x="3526" y="3602"/>
                      <a:pt x="3489" y="3632"/>
                      <a:pt x="3459" y="3632"/>
                    </a:cubicBezTo>
                    <a:cubicBezTo>
                      <a:pt x="3447" y="3632"/>
                      <a:pt x="3436" y="3627"/>
                      <a:pt x="3430" y="3615"/>
                    </a:cubicBezTo>
                    <a:cubicBezTo>
                      <a:pt x="2793" y="2629"/>
                      <a:pt x="2177" y="1499"/>
                      <a:pt x="1972" y="329"/>
                    </a:cubicBezTo>
                    <a:cubicBezTo>
                      <a:pt x="1910" y="1109"/>
                      <a:pt x="1540" y="1889"/>
                      <a:pt x="719" y="2033"/>
                    </a:cubicBezTo>
                    <a:cubicBezTo>
                      <a:pt x="632" y="2048"/>
                      <a:pt x="547" y="2055"/>
                      <a:pt x="464" y="2055"/>
                    </a:cubicBezTo>
                    <a:cubicBezTo>
                      <a:pt x="312" y="2055"/>
                      <a:pt x="166" y="2032"/>
                      <a:pt x="21" y="1992"/>
                    </a:cubicBezTo>
                    <a:lnTo>
                      <a:pt x="21" y="1992"/>
                    </a:lnTo>
                    <a:cubicBezTo>
                      <a:pt x="0" y="4005"/>
                      <a:pt x="575" y="7003"/>
                      <a:pt x="3163" y="7023"/>
                    </a:cubicBezTo>
                    <a:cubicBezTo>
                      <a:pt x="3173" y="7024"/>
                      <a:pt x="3184" y="7024"/>
                      <a:pt x="3194" y="7024"/>
                    </a:cubicBezTo>
                    <a:cubicBezTo>
                      <a:pt x="4613" y="7024"/>
                      <a:pt x="5484" y="5638"/>
                      <a:pt x="5545" y="4354"/>
                    </a:cubicBezTo>
                    <a:cubicBezTo>
                      <a:pt x="5586" y="3204"/>
                      <a:pt x="5093" y="2177"/>
                      <a:pt x="4703" y="1130"/>
                    </a:cubicBezTo>
                    <a:cubicBezTo>
                      <a:pt x="4511" y="1179"/>
                      <a:pt x="4317" y="1202"/>
                      <a:pt x="4124" y="1202"/>
                    </a:cubicBezTo>
                    <a:cubicBezTo>
                      <a:pt x="3267" y="1202"/>
                      <a:pt x="2441" y="738"/>
                      <a:pt x="1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8"/>
              <p:cNvSpPr/>
              <p:nvPr/>
            </p:nvSpPr>
            <p:spPr>
              <a:xfrm>
                <a:off x="4290325" y="4226275"/>
                <a:ext cx="10217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3" extrusionOk="0">
                    <a:moveTo>
                      <a:pt x="2084" y="0"/>
                    </a:moveTo>
                    <a:cubicBezTo>
                      <a:pt x="1207" y="0"/>
                      <a:pt x="548" y="572"/>
                      <a:pt x="0" y="1237"/>
                    </a:cubicBezTo>
                    <a:cubicBezTo>
                      <a:pt x="206" y="2017"/>
                      <a:pt x="185" y="2900"/>
                      <a:pt x="82" y="3598"/>
                    </a:cubicBezTo>
                    <a:cubicBezTo>
                      <a:pt x="294" y="3386"/>
                      <a:pt x="609" y="3265"/>
                      <a:pt x="915" y="3265"/>
                    </a:cubicBezTo>
                    <a:cubicBezTo>
                      <a:pt x="995" y="3265"/>
                      <a:pt x="1074" y="3273"/>
                      <a:pt x="1150" y="3290"/>
                    </a:cubicBezTo>
                    <a:cubicBezTo>
                      <a:pt x="1314" y="2448"/>
                      <a:pt x="1766" y="1730"/>
                      <a:pt x="2423" y="1175"/>
                    </a:cubicBezTo>
                    <a:cubicBezTo>
                      <a:pt x="2431" y="1171"/>
                      <a:pt x="2438" y="1170"/>
                      <a:pt x="2445" y="1170"/>
                    </a:cubicBezTo>
                    <a:cubicBezTo>
                      <a:pt x="2471" y="1170"/>
                      <a:pt x="2481" y="1200"/>
                      <a:pt x="2464" y="1216"/>
                    </a:cubicBezTo>
                    <a:cubicBezTo>
                      <a:pt x="1848" y="1791"/>
                      <a:pt x="1438" y="2510"/>
                      <a:pt x="1273" y="3352"/>
                    </a:cubicBezTo>
                    <a:cubicBezTo>
                      <a:pt x="1356" y="3372"/>
                      <a:pt x="1417" y="3414"/>
                      <a:pt x="1499" y="3455"/>
                    </a:cubicBezTo>
                    <a:cubicBezTo>
                      <a:pt x="1602" y="3537"/>
                      <a:pt x="1684" y="3639"/>
                      <a:pt x="1766" y="3763"/>
                    </a:cubicBezTo>
                    <a:cubicBezTo>
                      <a:pt x="2239" y="3105"/>
                      <a:pt x="3081" y="2407"/>
                      <a:pt x="3943" y="2099"/>
                    </a:cubicBezTo>
                    <a:cubicBezTo>
                      <a:pt x="4087" y="970"/>
                      <a:pt x="3471" y="46"/>
                      <a:pt x="2218" y="5"/>
                    </a:cubicBezTo>
                    <a:cubicBezTo>
                      <a:pt x="2173" y="2"/>
                      <a:pt x="2128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8"/>
              <p:cNvSpPr/>
              <p:nvPr/>
            </p:nvSpPr>
            <p:spPr>
              <a:xfrm>
                <a:off x="4230250" y="3955625"/>
                <a:ext cx="1612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6826" extrusionOk="0">
                    <a:moveTo>
                      <a:pt x="3649" y="1"/>
                    </a:moveTo>
                    <a:cubicBezTo>
                      <a:pt x="3341" y="1"/>
                      <a:pt x="3019" y="56"/>
                      <a:pt x="2691" y="172"/>
                    </a:cubicBezTo>
                    <a:cubicBezTo>
                      <a:pt x="350" y="1014"/>
                      <a:pt x="62" y="3828"/>
                      <a:pt x="21" y="5963"/>
                    </a:cubicBezTo>
                    <a:cubicBezTo>
                      <a:pt x="21" y="5984"/>
                      <a:pt x="0" y="6005"/>
                      <a:pt x="0" y="6005"/>
                    </a:cubicBezTo>
                    <a:lnTo>
                      <a:pt x="0" y="6025"/>
                    </a:lnTo>
                    <a:cubicBezTo>
                      <a:pt x="473" y="6148"/>
                      <a:pt x="863" y="6436"/>
                      <a:pt x="1150" y="6826"/>
                    </a:cubicBezTo>
                    <a:cubicBezTo>
                      <a:pt x="1335" y="5799"/>
                      <a:pt x="2095" y="4957"/>
                      <a:pt x="3040" y="4547"/>
                    </a:cubicBezTo>
                    <a:cubicBezTo>
                      <a:pt x="3122" y="3889"/>
                      <a:pt x="3286" y="3273"/>
                      <a:pt x="3533" y="2678"/>
                    </a:cubicBezTo>
                    <a:cubicBezTo>
                      <a:pt x="3540" y="2662"/>
                      <a:pt x="3551" y="2655"/>
                      <a:pt x="3562" y="2655"/>
                    </a:cubicBezTo>
                    <a:cubicBezTo>
                      <a:pt x="3579" y="2655"/>
                      <a:pt x="3594" y="2673"/>
                      <a:pt x="3594" y="2698"/>
                    </a:cubicBezTo>
                    <a:cubicBezTo>
                      <a:pt x="3389" y="3294"/>
                      <a:pt x="3266" y="3869"/>
                      <a:pt x="3184" y="4485"/>
                    </a:cubicBezTo>
                    <a:cubicBezTo>
                      <a:pt x="3544" y="4355"/>
                      <a:pt x="3925" y="4276"/>
                      <a:pt x="4305" y="4276"/>
                    </a:cubicBezTo>
                    <a:cubicBezTo>
                      <a:pt x="4466" y="4276"/>
                      <a:pt x="4627" y="4290"/>
                      <a:pt x="4785" y="4321"/>
                    </a:cubicBezTo>
                    <a:cubicBezTo>
                      <a:pt x="5340" y="4403"/>
                      <a:pt x="5792" y="4629"/>
                      <a:pt x="6161" y="4937"/>
                    </a:cubicBezTo>
                    <a:cubicBezTo>
                      <a:pt x="6305" y="3807"/>
                      <a:pt x="6449" y="2678"/>
                      <a:pt x="5956" y="1610"/>
                    </a:cubicBezTo>
                    <a:cubicBezTo>
                      <a:pt x="5500" y="589"/>
                      <a:pt x="4649" y="1"/>
                      <a:pt x="3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8"/>
              <p:cNvSpPr/>
              <p:nvPr/>
            </p:nvSpPr>
            <p:spPr>
              <a:xfrm>
                <a:off x="4161450" y="4687400"/>
                <a:ext cx="202100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8545" extrusionOk="0">
                    <a:moveTo>
                      <a:pt x="3985" y="1"/>
                    </a:moveTo>
                    <a:lnTo>
                      <a:pt x="3985" y="1"/>
                    </a:lnTo>
                    <a:cubicBezTo>
                      <a:pt x="3861" y="1582"/>
                      <a:pt x="3923" y="3143"/>
                      <a:pt x="4169" y="4724"/>
                    </a:cubicBezTo>
                    <a:cubicBezTo>
                      <a:pt x="4169" y="4748"/>
                      <a:pt x="4148" y="4758"/>
                      <a:pt x="4131" y="4758"/>
                    </a:cubicBezTo>
                    <a:cubicBezTo>
                      <a:pt x="4118" y="4758"/>
                      <a:pt x="4108" y="4753"/>
                      <a:pt x="4108" y="4745"/>
                    </a:cubicBezTo>
                    <a:cubicBezTo>
                      <a:pt x="3779" y="3266"/>
                      <a:pt x="3697" y="1746"/>
                      <a:pt x="3861" y="227"/>
                    </a:cubicBezTo>
                    <a:lnTo>
                      <a:pt x="3861" y="227"/>
                    </a:lnTo>
                    <a:cubicBezTo>
                      <a:pt x="3499" y="1545"/>
                      <a:pt x="2370" y="2453"/>
                      <a:pt x="1057" y="2453"/>
                    </a:cubicBezTo>
                    <a:cubicBezTo>
                      <a:pt x="734" y="2453"/>
                      <a:pt x="399" y="2398"/>
                      <a:pt x="62" y="2280"/>
                    </a:cubicBezTo>
                    <a:cubicBezTo>
                      <a:pt x="62" y="2301"/>
                      <a:pt x="62" y="2301"/>
                      <a:pt x="62" y="2322"/>
                    </a:cubicBezTo>
                    <a:cubicBezTo>
                      <a:pt x="42" y="2383"/>
                      <a:pt x="21" y="2465"/>
                      <a:pt x="1" y="2527"/>
                    </a:cubicBezTo>
                    <a:cubicBezTo>
                      <a:pt x="144" y="5155"/>
                      <a:pt x="1130" y="8503"/>
                      <a:pt x="4334" y="8544"/>
                    </a:cubicBezTo>
                    <a:cubicBezTo>
                      <a:pt x="4362" y="8544"/>
                      <a:pt x="4390" y="8545"/>
                      <a:pt x="4418" y="8545"/>
                    </a:cubicBezTo>
                    <a:cubicBezTo>
                      <a:pt x="8084" y="8545"/>
                      <a:pt x="7556" y="4561"/>
                      <a:pt x="7311" y="2055"/>
                    </a:cubicBezTo>
                    <a:cubicBezTo>
                      <a:pt x="7311" y="2055"/>
                      <a:pt x="7311" y="2055"/>
                      <a:pt x="7311" y="2034"/>
                    </a:cubicBezTo>
                    <a:cubicBezTo>
                      <a:pt x="7291" y="2034"/>
                      <a:pt x="7250" y="2055"/>
                      <a:pt x="7209" y="2055"/>
                    </a:cubicBezTo>
                    <a:cubicBezTo>
                      <a:pt x="7056" y="2076"/>
                      <a:pt x="6908" y="2087"/>
                      <a:pt x="6764" y="2087"/>
                    </a:cubicBezTo>
                    <a:cubicBezTo>
                      <a:pt x="5426" y="2087"/>
                      <a:pt x="4504" y="1170"/>
                      <a:pt x="3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8"/>
              <p:cNvSpPr/>
              <p:nvPr/>
            </p:nvSpPr>
            <p:spPr>
              <a:xfrm>
                <a:off x="4225625" y="4452775"/>
                <a:ext cx="87300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821" extrusionOk="0">
                    <a:moveTo>
                      <a:pt x="350" y="1"/>
                    </a:moveTo>
                    <a:cubicBezTo>
                      <a:pt x="329" y="21"/>
                      <a:pt x="309" y="21"/>
                      <a:pt x="309" y="21"/>
                    </a:cubicBezTo>
                    <a:cubicBezTo>
                      <a:pt x="62" y="1418"/>
                      <a:pt x="1" y="3780"/>
                      <a:pt x="1993" y="3821"/>
                    </a:cubicBezTo>
                    <a:cubicBezTo>
                      <a:pt x="2003" y="3821"/>
                      <a:pt x="2014" y="3821"/>
                      <a:pt x="2025" y="3821"/>
                    </a:cubicBezTo>
                    <a:cubicBezTo>
                      <a:pt x="2970" y="3821"/>
                      <a:pt x="3492" y="2928"/>
                      <a:pt x="3492" y="2055"/>
                    </a:cubicBezTo>
                    <a:cubicBezTo>
                      <a:pt x="3471" y="1664"/>
                      <a:pt x="3369" y="1295"/>
                      <a:pt x="3225" y="946"/>
                    </a:cubicBezTo>
                    <a:cubicBezTo>
                      <a:pt x="3143" y="781"/>
                      <a:pt x="3060" y="596"/>
                      <a:pt x="2999" y="432"/>
                    </a:cubicBezTo>
                    <a:cubicBezTo>
                      <a:pt x="2978" y="350"/>
                      <a:pt x="2937" y="288"/>
                      <a:pt x="2896" y="206"/>
                    </a:cubicBezTo>
                    <a:cubicBezTo>
                      <a:pt x="2732" y="617"/>
                      <a:pt x="2301" y="946"/>
                      <a:pt x="1849" y="987"/>
                    </a:cubicBezTo>
                    <a:lnTo>
                      <a:pt x="1746" y="987"/>
                    </a:lnTo>
                    <a:cubicBezTo>
                      <a:pt x="1726" y="1377"/>
                      <a:pt x="1808" y="1767"/>
                      <a:pt x="2034" y="2116"/>
                    </a:cubicBezTo>
                    <a:cubicBezTo>
                      <a:pt x="2048" y="2145"/>
                      <a:pt x="2022" y="2174"/>
                      <a:pt x="1998" y="2174"/>
                    </a:cubicBezTo>
                    <a:cubicBezTo>
                      <a:pt x="1988" y="2174"/>
                      <a:pt x="1978" y="2169"/>
                      <a:pt x="1972" y="2157"/>
                    </a:cubicBezTo>
                    <a:cubicBezTo>
                      <a:pt x="1705" y="1808"/>
                      <a:pt x="1582" y="1397"/>
                      <a:pt x="1602" y="987"/>
                    </a:cubicBezTo>
                    <a:cubicBezTo>
                      <a:pt x="1048" y="946"/>
                      <a:pt x="514" y="535"/>
                      <a:pt x="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8"/>
              <p:cNvSpPr/>
              <p:nvPr/>
            </p:nvSpPr>
            <p:spPr>
              <a:xfrm>
                <a:off x="4220500" y="4537500"/>
                <a:ext cx="765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484" extrusionOk="0">
                    <a:moveTo>
                      <a:pt x="678" y="0"/>
                    </a:moveTo>
                    <a:cubicBezTo>
                      <a:pt x="514" y="329"/>
                      <a:pt x="288" y="637"/>
                      <a:pt x="21" y="883"/>
                    </a:cubicBezTo>
                    <a:cubicBezTo>
                      <a:pt x="21" y="883"/>
                      <a:pt x="0" y="904"/>
                      <a:pt x="0" y="904"/>
                    </a:cubicBezTo>
                    <a:cubicBezTo>
                      <a:pt x="437" y="1606"/>
                      <a:pt x="855" y="2483"/>
                      <a:pt x="1759" y="2483"/>
                    </a:cubicBezTo>
                    <a:cubicBezTo>
                      <a:pt x="1833" y="2483"/>
                      <a:pt x="1911" y="2477"/>
                      <a:pt x="1992" y="2465"/>
                    </a:cubicBezTo>
                    <a:cubicBezTo>
                      <a:pt x="2937" y="2342"/>
                      <a:pt x="3060" y="1274"/>
                      <a:pt x="3040" y="493"/>
                    </a:cubicBezTo>
                    <a:lnTo>
                      <a:pt x="3040" y="493"/>
                    </a:lnTo>
                    <a:cubicBezTo>
                      <a:pt x="2855" y="616"/>
                      <a:pt x="2649" y="678"/>
                      <a:pt x="2403" y="699"/>
                    </a:cubicBezTo>
                    <a:cubicBezTo>
                      <a:pt x="2315" y="710"/>
                      <a:pt x="2230" y="715"/>
                      <a:pt x="2147" y="715"/>
                    </a:cubicBezTo>
                    <a:cubicBezTo>
                      <a:pt x="1922" y="715"/>
                      <a:pt x="1715" y="677"/>
                      <a:pt x="1520" y="616"/>
                    </a:cubicBezTo>
                    <a:lnTo>
                      <a:pt x="1520" y="616"/>
                    </a:lnTo>
                    <a:cubicBezTo>
                      <a:pt x="1520" y="925"/>
                      <a:pt x="1520" y="1233"/>
                      <a:pt x="1623" y="1541"/>
                    </a:cubicBezTo>
                    <a:cubicBezTo>
                      <a:pt x="1623" y="1552"/>
                      <a:pt x="1609" y="1564"/>
                      <a:pt x="1597" y="1564"/>
                    </a:cubicBezTo>
                    <a:cubicBezTo>
                      <a:pt x="1589" y="1564"/>
                      <a:pt x="1582" y="1558"/>
                      <a:pt x="1582" y="1541"/>
                    </a:cubicBezTo>
                    <a:cubicBezTo>
                      <a:pt x="1479" y="1253"/>
                      <a:pt x="1417" y="904"/>
                      <a:pt x="1479" y="596"/>
                    </a:cubicBezTo>
                    <a:cubicBezTo>
                      <a:pt x="1150" y="473"/>
                      <a:pt x="883" y="267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8"/>
              <p:cNvSpPr/>
              <p:nvPr/>
            </p:nvSpPr>
            <p:spPr>
              <a:xfrm>
                <a:off x="4200975" y="4218775"/>
                <a:ext cx="89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4371" extrusionOk="0">
                    <a:moveTo>
                      <a:pt x="1520" y="1"/>
                    </a:moveTo>
                    <a:cubicBezTo>
                      <a:pt x="463" y="1"/>
                      <a:pt x="40" y="1103"/>
                      <a:pt x="21" y="2071"/>
                    </a:cubicBezTo>
                    <a:cubicBezTo>
                      <a:pt x="1" y="2892"/>
                      <a:pt x="247" y="3611"/>
                      <a:pt x="576" y="4350"/>
                    </a:cubicBezTo>
                    <a:cubicBezTo>
                      <a:pt x="596" y="4350"/>
                      <a:pt x="617" y="4350"/>
                      <a:pt x="637" y="4371"/>
                    </a:cubicBezTo>
                    <a:cubicBezTo>
                      <a:pt x="720" y="3734"/>
                      <a:pt x="1212" y="3180"/>
                      <a:pt x="1829" y="3015"/>
                    </a:cubicBezTo>
                    <a:cubicBezTo>
                      <a:pt x="1664" y="2543"/>
                      <a:pt x="1603" y="2091"/>
                      <a:pt x="1664" y="1598"/>
                    </a:cubicBezTo>
                    <a:cubicBezTo>
                      <a:pt x="1675" y="1578"/>
                      <a:pt x="1695" y="1568"/>
                      <a:pt x="1713" y="1568"/>
                    </a:cubicBezTo>
                    <a:cubicBezTo>
                      <a:pt x="1731" y="1568"/>
                      <a:pt x="1746" y="1578"/>
                      <a:pt x="1746" y="1598"/>
                    </a:cubicBezTo>
                    <a:cubicBezTo>
                      <a:pt x="1705" y="2071"/>
                      <a:pt x="1767" y="2543"/>
                      <a:pt x="1952" y="2974"/>
                    </a:cubicBezTo>
                    <a:cubicBezTo>
                      <a:pt x="1993" y="2974"/>
                      <a:pt x="2034" y="2954"/>
                      <a:pt x="2075" y="2954"/>
                    </a:cubicBezTo>
                    <a:cubicBezTo>
                      <a:pt x="2126" y="2948"/>
                      <a:pt x="2178" y="2945"/>
                      <a:pt x="2230" y="2945"/>
                    </a:cubicBezTo>
                    <a:cubicBezTo>
                      <a:pt x="2720" y="2945"/>
                      <a:pt x="3228" y="3202"/>
                      <a:pt x="3451" y="3611"/>
                    </a:cubicBezTo>
                    <a:cubicBezTo>
                      <a:pt x="3595" y="2255"/>
                      <a:pt x="3492" y="366"/>
                      <a:pt x="1870" y="38"/>
                    </a:cubicBezTo>
                    <a:cubicBezTo>
                      <a:pt x="1746" y="12"/>
                      <a:pt x="1630" y="1"/>
                      <a:pt x="1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8"/>
              <p:cNvSpPr/>
              <p:nvPr/>
            </p:nvSpPr>
            <p:spPr>
              <a:xfrm>
                <a:off x="4152200" y="4111825"/>
                <a:ext cx="1278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5322" extrusionOk="0">
                    <a:moveTo>
                      <a:pt x="2443" y="0"/>
                    </a:moveTo>
                    <a:cubicBezTo>
                      <a:pt x="1513" y="0"/>
                      <a:pt x="722" y="774"/>
                      <a:pt x="350" y="1687"/>
                    </a:cubicBezTo>
                    <a:cubicBezTo>
                      <a:pt x="1" y="2591"/>
                      <a:pt x="63" y="3474"/>
                      <a:pt x="350" y="4377"/>
                    </a:cubicBezTo>
                    <a:cubicBezTo>
                      <a:pt x="925" y="4480"/>
                      <a:pt x="1459" y="4829"/>
                      <a:pt x="1829" y="5322"/>
                    </a:cubicBezTo>
                    <a:cubicBezTo>
                      <a:pt x="1972" y="4808"/>
                      <a:pt x="2260" y="4398"/>
                      <a:pt x="2753" y="4172"/>
                    </a:cubicBezTo>
                    <a:cubicBezTo>
                      <a:pt x="2609" y="3638"/>
                      <a:pt x="2527" y="3063"/>
                      <a:pt x="2424" y="2508"/>
                    </a:cubicBezTo>
                    <a:cubicBezTo>
                      <a:pt x="2412" y="2483"/>
                      <a:pt x="2438" y="2465"/>
                      <a:pt x="2465" y="2465"/>
                    </a:cubicBezTo>
                    <a:cubicBezTo>
                      <a:pt x="2482" y="2465"/>
                      <a:pt x="2498" y="2472"/>
                      <a:pt x="2506" y="2488"/>
                    </a:cubicBezTo>
                    <a:cubicBezTo>
                      <a:pt x="2630" y="3022"/>
                      <a:pt x="2794" y="3576"/>
                      <a:pt x="2876" y="4131"/>
                    </a:cubicBezTo>
                    <a:cubicBezTo>
                      <a:pt x="3020" y="4090"/>
                      <a:pt x="3163" y="4049"/>
                      <a:pt x="3348" y="4028"/>
                    </a:cubicBezTo>
                    <a:cubicBezTo>
                      <a:pt x="3413" y="4023"/>
                      <a:pt x="3476" y="4021"/>
                      <a:pt x="3537" y="4021"/>
                    </a:cubicBezTo>
                    <a:cubicBezTo>
                      <a:pt x="4277" y="4021"/>
                      <a:pt x="4792" y="4358"/>
                      <a:pt x="5114" y="4870"/>
                    </a:cubicBezTo>
                    <a:cubicBezTo>
                      <a:pt x="4909" y="3248"/>
                      <a:pt x="4971" y="1153"/>
                      <a:pt x="3389" y="270"/>
                    </a:cubicBezTo>
                    <a:cubicBezTo>
                      <a:pt x="3066" y="83"/>
                      <a:pt x="2747" y="0"/>
                      <a:pt x="2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8"/>
              <p:cNvSpPr/>
              <p:nvPr/>
            </p:nvSpPr>
            <p:spPr>
              <a:xfrm>
                <a:off x="4112675" y="4563675"/>
                <a:ext cx="144800" cy="17745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7098" extrusionOk="0">
                    <a:moveTo>
                      <a:pt x="4128" y="1"/>
                    </a:moveTo>
                    <a:lnTo>
                      <a:pt x="4128" y="1"/>
                    </a:lnTo>
                    <a:cubicBezTo>
                      <a:pt x="3691" y="332"/>
                      <a:pt x="3172" y="527"/>
                      <a:pt x="2649" y="527"/>
                    </a:cubicBezTo>
                    <a:cubicBezTo>
                      <a:pt x="2264" y="527"/>
                      <a:pt x="1878" y="421"/>
                      <a:pt x="1520" y="186"/>
                    </a:cubicBezTo>
                    <a:cubicBezTo>
                      <a:pt x="1212" y="822"/>
                      <a:pt x="863" y="1500"/>
                      <a:pt x="473" y="2116"/>
                    </a:cubicBezTo>
                    <a:cubicBezTo>
                      <a:pt x="165" y="3841"/>
                      <a:pt x="1" y="5895"/>
                      <a:pt x="1869" y="6819"/>
                    </a:cubicBezTo>
                    <a:cubicBezTo>
                      <a:pt x="2253" y="7011"/>
                      <a:pt x="2641" y="7098"/>
                      <a:pt x="3015" y="7098"/>
                    </a:cubicBezTo>
                    <a:cubicBezTo>
                      <a:pt x="4323" y="7098"/>
                      <a:pt x="5466" y="6031"/>
                      <a:pt x="5689" y="4642"/>
                    </a:cubicBezTo>
                    <a:cubicBezTo>
                      <a:pt x="5689" y="4580"/>
                      <a:pt x="5730" y="4560"/>
                      <a:pt x="5792" y="4560"/>
                    </a:cubicBezTo>
                    <a:cubicBezTo>
                      <a:pt x="5443" y="3574"/>
                      <a:pt x="5340" y="2486"/>
                      <a:pt x="5463" y="1582"/>
                    </a:cubicBezTo>
                    <a:cubicBezTo>
                      <a:pt x="4847" y="1315"/>
                      <a:pt x="4395" y="678"/>
                      <a:pt x="4252" y="42"/>
                    </a:cubicBezTo>
                    <a:cubicBezTo>
                      <a:pt x="3841" y="925"/>
                      <a:pt x="3574" y="1849"/>
                      <a:pt x="3389" y="2814"/>
                    </a:cubicBezTo>
                    <a:cubicBezTo>
                      <a:pt x="3389" y="2842"/>
                      <a:pt x="3372" y="2853"/>
                      <a:pt x="3354" y="2853"/>
                    </a:cubicBezTo>
                    <a:cubicBezTo>
                      <a:pt x="3332" y="2853"/>
                      <a:pt x="3307" y="2837"/>
                      <a:pt x="3307" y="2814"/>
                    </a:cubicBezTo>
                    <a:cubicBezTo>
                      <a:pt x="3430" y="1828"/>
                      <a:pt x="3718" y="904"/>
                      <a:pt x="4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8"/>
              <p:cNvSpPr/>
              <p:nvPr/>
            </p:nvSpPr>
            <p:spPr>
              <a:xfrm>
                <a:off x="4133725" y="4441500"/>
                <a:ext cx="99625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122" extrusionOk="0">
                    <a:moveTo>
                      <a:pt x="2993" y="656"/>
                    </a:moveTo>
                    <a:cubicBezTo>
                      <a:pt x="3031" y="656"/>
                      <a:pt x="3066" y="714"/>
                      <a:pt x="3019" y="760"/>
                    </a:cubicBezTo>
                    <a:cubicBezTo>
                      <a:pt x="2321" y="1417"/>
                      <a:pt x="1849" y="2218"/>
                      <a:pt x="1623" y="3163"/>
                    </a:cubicBezTo>
                    <a:cubicBezTo>
                      <a:pt x="1623" y="3191"/>
                      <a:pt x="1610" y="3202"/>
                      <a:pt x="1597" y="3202"/>
                    </a:cubicBezTo>
                    <a:cubicBezTo>
                      <a:pt x="1580" y="3202"/>
                      <a:pt x="1561" y="3185"/>
                      <a:pt x="1561" y="3163"/>
                    </a:cubicBezTo>
                    <a:cubicBezTo>
                      <a:pt x="1746" y="2198"/>
                      <a:pt x="2219" y="1335"/>
                      <a:pt x="2958" y="678"/>
                    </a:cubicBezTo>
                    <a:cubicBezTo>
                      <a:pt x="2968" y="662"/>
                      <a:pt x="2981" y="656"/>
                      <a:pt x="2993" y="656"/>
                    </a:cubicBezTo>
                    <a:close/>
                    <a:moveTo>
                      <a:pt x="2342" y="0"/>
                    </a:moveTo>
                    <a:cubicBezTo>
                      <a:pt x="1623" y="575"/>
                      <a:pt x="802" y="1232"/>
                      <a:pt x="350" y="2074"/>
                    </a:cubicBezTo>
                    <a:cubicBezTo>
                      <a:pt x="350" y="2115"/>
                      <a:pt x="350" y="2156"/>
                      <a:pt x="288" y="2177"/>
                    </a:cubicBezTo>
                    <a:cubicBezTo>
                      <a:pt x="103" y="2588"/>
                      <a:pt x="1" y="3019"/>
                      <a:pt x="42" y="3512"/>
                    </a:cubicBezTo>
                    <a:cubicBezTo>
                      <a:pt x="131" y="4455"/>
                      <a:pt x="1022" y="5121"/>
                      <a:pt x="1927" y="5121"/>
                    </a:cubicBezTo>
                    <a:cubicBezTo>
                      <a:pt x="2066" y="5121"/>
                      <a:pt x="2205" y="5105"/>
                      <a:pt x="2342" y="5073"/>
                    </a:cubicBezTo>
                    <a:cubicBezTo>
                      <a:pt x="3122" y="4908"/>
                      <a:pt x="3677" y="4292"/>
                      <a:pt x="3985" y="3594"/>
                    </a:cubicBezTo>
                    <a:cubicBezTo>
                      <a:pt x="3512" y="2752"/>
                      <a:pt x="3471" y="1499"/>
                      <a:pt x="3738" y="596"/>
                    </a:cubicBezTo>
                    <a:lnTo>
                      <a:pt x="3738" y="596"/>
                    </a:lnTo>
                    <a:cubicBezTo>
                      <a:pt x="3636" y="616"/>
                      <a:pt x="3533" y="637"/>
                      <a:pt x="3430" y="637"/>
                    </a:cubicBezTo>
                    <a:cubicBezTo>
                      <a:pt x="3406" y="638"/>
                      <a:pt x="3383" y="639"/>
                      <a:pt x="3359" y="639"/>
                    </a:cubicBezTo>
                    <a:cubicBezTo>
                      <a:pt x="3055" y="639"/>
                      <a:pt x="2755" y="518"/>
                      <a:pt x="2527" y="308"/>
                    </a:cubicBezTo>
                    <a:cubicBezTo>
                      <a:pt x="2444" y="226"/>
                      <a:pt x="2383" y="123"/>
                      <a:pt x="2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8"/>
              <p:cNvSpPr/>
              <p:nvPr/>
            </p:nvSpPr>
            <p:spPr>
              <a:xfrm>
                <a:off x="4011025" y="3971925"/>
                <a:ext cx="2115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8988" extrusionOk="0">
                    <a:moveTo>
                      <a:pt x="4464" y="1"/>
                    </a:moveTo>
                    <a:cubicBezTo>
                      <a:pt x="4133" y="1"/>
                      <a:pt x="3781" y="50"/>
                      <a:pt x="3410" y="157"/>
                    </a:cubicBezTo>
                    <a:cubicBezTo>
                      <a:pt x="370" y="999"/>
                      <a:pt x="1" y="4428"/>
                      <a:pt x="1027" y="6934"/>
                    </a:cubicBezTo>
                    <a:cubicBezTo>
                      <a:pt x="1460" y="6688"/>
                      <a:pt x="1899" y="6578"/>
                      <a:pt x="2328" y="6578"/>
                    </a:cubicBezTo>
                    <a:cubicBezTo>
                      <a:pt x="3366" y="6578"/>
                      <a:pt x="4343" y="7218"/>
                      <a:pt x="5011" y="8104"/>
                    </a:cubicBezTo>
                    <a:cubicBezTo>
                      <a:pt x="4601" y="6831"/>
                      <a:pt x="4457" y="5476"/>
                      <a:pt x="4498" y="4141"/>
                    </a:cubicBezTo>
                    <a:cubicBezTo>
                      <a:pt x="4498" y="4120"/>
                      <a:pt x="4513" y="4110"/>
                      <a:pt x="4529" y="4110"/>
                    </a:cubicBezTo>
                    <a:cubicBezTo>
                      <a:pt x="4544" y="4110"/>
                      <a:pt x="4560" y="4120"/>
                      <a:pt x="4560" y="4141"/>
                    </a:cubicBezTo>
                    <a:cubicBezTo>
                      <a:pt x="4539" y="5722"/>
                      <a:pt x="4868" y="7180"/>
                      <a:pt x="5381" y="8659"/>
                    </a:cubicBezTo>
                    <a:cubicBezTo>
                      <a:pt x="5443" y="8762"/>
                      <a:pt x="5484" y="8864"/>
                      <a:pt x="5545" y="8987"/>
                    </a:cubicBezTo>
                    <a:cubicBezTo>
                      <a:pt x="5340" y="7406"/>
                      <a:pt x="6120" y="5496"/>
                      <a:pt x="7845" y="5311"/>
                    </a:cubicBezTo>
                    <a:cubicBezTo>
                      <a:pt x="7948" y="5301"/>
                      <a:pt x="8051" y="5296"/>
                      <a:pt x="8153" y="5296"/>
                    </a:cubicBezTo>
                    <a:cubicBezTo>
                      <a:pt x="8256" y="5296"/>
                      <a:pt x="8359" y="5301"/>
                      <a:pt x="8461" y="5311"/>
                    </a:cubicBezTo>
                    <a:cubicBezTo>
                      <a:pt x="8352" y="2913"/>
                      <a:pt x="7006" y="1"/>
                      <a:pt x="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8"/>
              <p:cNvSpPr/>
              <p:nvPr/>
            </p:nvSpPr>
            <p:spPr>
              <a:xfrm>
                <a:off x="4101375" y="4227125"/>
                <a:ext cx="1083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263" extrusionOk="0">
                    <a:moveTo>
                      <a:pt x="1965" y="1"/>
                    </a:moveTo>
                    <a:cubicBezTo>
                      <a:pt x="1562" y="1"/>
                      <a:pt x="1162" y="161"/>
                      <a:pt x="822" y="546"/>
                    </a:cubicBezTo>
                    <a:cubicBezTo>
                      <a:pt x="1" y="1470"/>
                      <a:pt x="658" y="2928"/>
                      <a:pt x="1479" y="3564"/>
                    </a:cubicBezTo>
                    <a:cubicBezTo>
                      <a:pt x="1479" y="3585"/>
                      <a:pt x="1500" y="3605"/>
                      <a:pt x="1500" y="3605"/>
                    </a:cubicBezTo>
                    <a:cubicBezTo>
                      <a:pt x="1565" y="3602"/>
                      <a:pt x="1629" y="3600"/>
                      <a:pt x="1694" y="3600"/>
                    </a:cubicBezTo>
                    <a:cubicBezTo>
                      <a:pt x="2411" y="3600"/>
                      <a:pt x="3120" y="3811"/>
                      <a:pt x="3554" y="4263"/>
                    </a:cubicBezTo>
                    <a:cubicBezTo>
                      <a:pt x="3554" y="4263"/>
                      <a:pt x="3554" y="4242"/>
                      <a:pt x="3554" y="4242"/>
                    </a:cubicBezTo>
                    <a:cubicBezTo>
                      <a:pt x="3656" y="4119"/>
                      <a:pt x="3800" y="4037"/>
                      <a:pt x="3944" y="3975"/>
                    </a:cubicBezTo>
                    <a:cubicBezTo>
                      <a:pt x="3923" y="3975"/>
                      <a:pt x="3923" y="3975"/>
                      <a:pt x="3923" y="3955"/>
                    </a:cubicBezTo>
                    <a:cubicBezTo>
                      <a:pt x="3163" y="3071"/>
                      <a:pt x="2609" y="2045"/>
                      <a:pt x="2260" y="915"/>
                    </a:cubicBezTo>
                    <a:cubicBezTo>
                      <a:pt x="2247" y="890"/>
                      <a:pt x="2274" y="872"/>
                      <a:pt x="2296" y="872"/>
                    </a:cubicBezTo>
                    <a:cubicBezTo>
                      <a:pt x="2309" y="872"/>
                      <a:pt x="2321" y="879"/>
                      <a:pt x="2321" y="895"/>
                    </a:cubicBezTo>
                    <a:cubicBezTo>
                      <a:pt x="2712" y="2004"/>
                      <a:pt x="3266" y="2989"/>
                      <a:pt x="4026" y="3872"/>
                    </a:cubicBezTo>
                    <a:cubicBezTo>
                      <a:pt x="4046" y="3893"/>
                      <a:pt x="4046" y="3934"/>
                      <a:pt x="4026" y="3955"/>
                    </a:cubicBezTo>
                    <a:cubicBezTo>
                      <a:pt x="4108" y="3934"/>
                      <a:pt x="4190" y="3934"/>
                      <a:pt x="4293" y="3934"/>
                    </a:cubicBezTo>
                    <a:lnTo>
                      <a:pt x="4334" y="3934"/>
                    </a:lnTo>
                    <a:cubicBezTo>
                      <a:pt x="3923" y="3215"/>
                      <a:pt x="3636" y="2065"/>
                      <a:pt x="3780" y="1100"/>
                    </a:cubicBezTo>
                    <a:cubicBezTo>
                      <a:pt x="3364" y="476"/>
                      <a:pt x="2660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8"/>
              <p:cNvSpPr/>
              <p:nvPr/>
            </p:nvSpPr>
            <p:spPr>
              <a:xfrm>
                <a:off x="4040300" y="4395275"/>
                <a:ext cx="155050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4089" extrusionOk="0">
                    <a:moveTo>
                      <a:pt x="5422" y="1"/>
                    </a:moveTo>
                    <a:cubicBezTo>
                      <a:pt x="4881" y="231"/>
                      <a:pt x="4278" y="407"/>
                      <a:pt x="3683" y="407"/>
                    </a:cubicBezTo>
                    <a:cubicBezTo>
                      <a:pt x="3374" y="407"/>
                      <a:pt x="3067" y="360"/>
                      <a:pt x="2772" y="247"/>
                    </a:cubicBezTo>
                    <a:cubicBezTo>
                      <a:pt x="1643" y="617"/>
                      <a:pt x="0" y="1254"/>
                      <a:pt x="452" y="2753"/>
                    </a:cubicBezTo>
                    <a:cubicBezTo>
                      <a:pt x="754" y="3715"/>
                      <a:pt x="1600" y="4088"/>
                      <a:pt x="2489" y="4088"/>
                    </a:cubicBezTo>
                    <a:cubicBezTo>
                      <a:pt x="2928" y="4088"/>
                      <a:pt x="3378" y="3997"/>
                      <a:pt x="3779" y="3841"/>
                    </a:cubicBezTo>
                    <a:cubicBezTo>
                      <a:pt x="4251" y="2876"/>
                      <a:pt x="5155" y="2034"/>
                      <a:pt x="5997" y="1664"/>
                    </a:cubicBezTo>
                    <a:cubicBezTo>
                      <a:pt x="5914" y="1315"/>
                      <a:pt x="5976" y="946"/>
                      <a:pt x="6202" y="679"/>
                    </a:cubicBezTo>
                    <a:lnTo>
                      <a:pt x="6202" y="679"/>
                    </a:lnTo>
                    <a:cubicBezTo>
                      <a:pt x="6181" y="699"/>
                      <a:pt x="6161" y="699"/>
                      <a:pt x="6161" y="699"/>
                    </a:cubicBezTo>
                    <a:cubicBezTo>
                      <a:pt x="5072" y="781"/>
                      <a:pt x="4087" y="1171"/>
                      <a:pt x="3245" y="1870"/>
                    </a:cubicBezTo>
                    <a:cubicBezTo>
                      <a:pt x="3239" y="1876"/>
                      <a:pt x="3233" y="1878"/>
                      <a:pt x="3228" y="1878"/>
                    </a:cubicBezTo>
                    <a:cubicBezTo>
                      <a:pt x="3216" y="1878"/>
                      <a:pt x="3210" y="1864"/>
                      <a:pt x="3224" y="1849"/>
                    </a:cubicBezTo>
                    <a:cubicBezTo>
                      <a:pt x="3984" y="1151"/>
                      <a:pt x="4908" y="720"/>
                      <a:pt x="5914" y="576"/>
                    </a:cubicBezTo>
                    <a:cubicBezTo>
                      <a:pt x="5709" y="453"/>
                      <a:pt x="5524" y="227"/>
                      <a:pt x="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8"/>
              <p:cNvSpPr/>
              <p:nvPr/>
            </p:nvSpPr>
            <p:spPr>
              <a:xfrm>
                <a:off x="4077250" y="4324025"/>
                <a:ext cx="1145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2976" extrusionOk="0">
                    <a:moveTo>
                      <a:pt x="2578" y="0"/>
                    </a:moveTo>
                    <a:cubicBezTo>
                      <a:pt x="1747" y="0"/>
                      <a:pt x="925" y="299"/>
                      <a:pt x="555" y="982"/>
                    </a:cubicBezTo>
                    <a:cubicBezTo>
                      <a:pt x="1" y="2029"/>
                      <a:pt x="1089" y="2913"/>
                      <a:pt x="2054" y="2974"/>
                    </a:cubicBezTo>
                    <a:cubicBezTo>
                      <a:pt x="2087" y="2975"/>
                      <a:pt x="2120" y="2976"/>
                      <a:pt x="2153" y="2976"/>
                    </a:cubicBezTo>
                    <a:cubicBezTo>
                      <a:pt x="2753" y="2976"/>
                      <a:pt x="3317" y="2803"/>
                      <a:pt x="3882" y="2687"/>
                    </a:cubicBezTo>
                    <a:cubicBezTo>
                      <a:pt x="3882" y="2646"/>
                      <a:pt x="3882" y="2625"/>
                      <a:pt x="3861" y="2584"/>
                    </a:cubicBezTo>
                    <a:cubicBezTo>
                      <a:pt x="3841" y="2276"/>
                      <a:pt x="4005" y="1824"/>
                      <a:pt x="4293" y="1619"/>
                    </a:cubicBezTo>
                    <a:cubicBezTo>
                      <a:pt x="3703" y="1529"/>
                      <a:pt x="3112" y="1471"/>
                      <a:pt x="2509" y="1471"/>
                    </a:cubicBezTo>
                    <a:cubicBezTo>
                      <a:pt x="2419" y="1471"/>
                      <a:pt x="2329" y="1472"/>
                      <a:pt x="2239" y="1475"/>
                    </a:cubicBezTo>
                    <a:cubicBezTo>
                      <a:pt x="2219" y="1475"/>
                      <a:pt x="2219" y="1454"/>
                      <a:pt x="2239" y="1454"/>
                    </a:cubicBezTo>
                    <a:cubicBezTo>
                      <a:pt x="2553" y="1418"/>
                      <a:pt x="2867" y="1397"/>
                      <a:pt x="3181" y="1397"/>
                    </a:cubicBezTo>
                    <a:cubicBezTo>
                      <a:pt x="3565" y="1397"/>
                      <a:pt x="3949" y="1428"/>
                      <a:pt x="4334" y="1496"/>
                    </a:cubicBezTo>
                    <a:cubicBezTo>
                      <a:pt x="4375" y="1516"/>
                      <a:pt x="4395" y="1537"/>
                      <a:pt x="4375" y="1557"/>
                    </a:cubicBezTo>
                    <a:cubicBezTo>
                      <a:pt x="4436" y="1516"/>
                      <a:pt x="4498" y="1496"/>
                      <a:pt x="4580" y="1496"/>
                    </a:cubicBezTo>
                    <a:cubicBezTo>
                      <a:pt x="4478" y="1393"/>
                      <a:pt x="4416" y="1249"/>
                      <a:pt x="4395" y="1146"/>
                    </a:cubicBezTo>
                    <a:cubicBezTo>
                      <a:pt x="4334" y="962"/>
                      <a:pt x="4354" y="756"/>
                      <a:pt x="4416" y="571"/>
                    </a:cubicBezTo>
                    <a:cubicBezTo>
                      <a:pt x="3968" y="207"/>
                      <a:pt x="3270" y="0"/>
                      <a:pt x="2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8"/>
              <p:cNvSpPr/>
              <p:nvPr/>
            </p:nvSpPr>
            <p:spPr>
              <a:xfrm>
                <a:off x="3936575" y="4628375"/>
                <a:ext cx="22130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8667" extrusionOk="0">
                    <a:moveTo>
                      <a:pt x="7188" y="0"/>
                    </a:moveTo>
                    <a:cubicBezTo>
                      <a:pt x="7188" y="0"/>
                      <a:pt x="7188" y="0"/>
                      <a:pt x="7168" y="21"/>
                    </a:cubicBezTo>
                    <a:cubicBezTo>
                      <a:pt x="5936" y="1417"/>
                      <a:pt x="5155" y="3040"/>
                      <a:pt x="4827" y="4888"/>
                    </a:cubicBezTo>
                    <a:cubicBezTo>
                      <a:pt x="4827" y="4904"/>
                      <a:pt x="4821" y="4910"/>
                      <a:pt x="4813" y="4910"/>
                    </a:cubicBezTo>
                    <a:cubicBezTo>
                      <a:pt x="4801" y="4910"/>
                      <a:pt x="4786" y="4893"/>
                      <a:pt x="4786" y="4867"/>
                    </a:cubicBezTo>
                    <a:cubicBezTo>
                      <a:pt x="4991" y="3430"/>
                      <a:pt x="5525" y="2074"/>
                      <a:pt x="6346" y="904"/>
                    </a:cubicBezTo>
                    <a:lnTo>
                      <a:pt x="6346" y="904"/>
                    </a:lnTo>
                    <a:cubicBezTo>
                      <a:pt x="6018" y="1171"/>
                      <a:pt x="5669" y="1397"/>
                      <a:pt x="5279" y="1561"/>
                    </a:cubicBezTo>
                    <a:cubicBezTo>
                      <a:pt x="4822" y="1771"/>
                      <a:pt x="4314" y="1887"/>
                      <a:pt x="3810" y="1887"/>
                    </a:cubicBezTo>
                    <a:cubicBezTo>
                      <a:pt x="3179" y="1887"/>
                      <a:pt x="2557" y="1705"/>
                      <a:pt x="2054" y="1294"/>
                    </a:cubicBezTo>
                    <a:cubicBezTo>
                      <a:pt x="2034" y="1315"/>
                      <a:pt x="2013" y="1335"/>
                      <a:pt x="1993" y="1356"/>
                    </a:cubicBezTo>
                    <a:cubicBezTo>
                      <a:pt x="822" y="3717"/>
                      <a:pt x="1" y="6962"/>
                      <a:pt x="3081" y="8317"/>
                    </a:cubicBezTo>
                    <a:cubicBezTo>
                      <a:pt x="3625" y="8559"/>
                      <a:pt x="4132" y="8667"/>
                      <a:pt x="4602" y="8667"/>
                    </a:cubicBezTo>
                    <a:cubicBezTo>
                      <a:pt x="6687" y="8667"/>
                      <a:pt x="8057" y="6548"/>
                      <a:pt x="8811" y="4621"/>
                    </a:cubicBezTo>
                    <a:cubicBezTo>
                      <a:pt x="8831" y="4600"/>
                      <a:pt x="8831" y="4580"/>
                      <a:pt x="8852" y="4559"/>
                    </a:cubicBezTo>
                    <a:cubicBezTo>
                      <a:pt x="7086" y="3799"/>
                      <a:pt x="6737" y="1725"/>
                      <a:pt x="7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8"/>
              <p:cNvSpPr/>
              <p:nvPr/>
            </p:nvSpPr>
            <p:spPr>
              <a:xfrm>
                <a:off x="3947375" y="4475900"/>
                <a:ext cx="198175" cy="1918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672" extrusionOk="0">
                    <a:moveTo>
                      <a:pt x="4087" y="0"/>
                    </a:moveTo>
                    <a:cubicBezTo>
                      <a:pt x="3717" y="329"/>
                      <a:pt x="3306" y="719"/>
                      <a:pt x="2896" y="1191"/>
                    </a:cubicBezTo>
                    <a:cubicBezTo>
                      <a:pt x="2896" y="1232"/>
                      <a:pt x="2875" y="1253"/>
                      <a:pt x="2813" y="1273"/>
                    </a:cubicBezTo>
                    <a:cubicBezTo>
                      <a:pt x="1355" y="2916"/>
                      <a:pt x="0" y="5237"/>
                      <a:pt x="1622" y="6941"/>
                    </a:cubicBezTo>
                    <a:cubicBezTo>
                      <a:pt x="2107" y="7460"/>
                      <a:pt x="2715" y="7672"/>
                      <a:pt x="3340" y="7672"/>
                    </a:cubicBezTo>
                    <a:cubicBezTo>
                      <a:pt x="4252" y="7672"/>
                      <a:pt x="5204" y="7222"/>
                      <a:pt x="5873" y="6613"/>
                    </a:cubicBezTo>
                    <a:cubicBezTo>
                      <a:pt x="6777" y="5771"/>
                      <a:pt x="7373" y="4641"/>
                      <a:pt x="7927" y="3553"/>
                    </a:cubicBezTo>
                    <a:cubicBezTo>
                      <a:pt x="7927" y="3553"/>
                      <a:pt x="7927" y="3553"/>
                      <a:pt x="7927" y="3532"/>
                    </a:cubicBezTo>
                    <a:cubicBezTo>
                      <a:pt x="7824" y="3450"/>
                      <a:pt x="7742" y="3347"/>
                      <a:pt x="7639" y="3245"/>
                    </a:cubicBezTo>
                    <a:cubicBezTo>
                      <a:pt x="7106" y="2588"/>
                      <a:pt x="7064" y="1807"/>
                      <a:pt x="7311" y="1068"/>
                    </a:cubicBezTo>
                    <a:lnTo>
                      <a:pt x="7311" y="1068"/>
                    </a:lnTo>
                    <a:cubicBezTo>
                      <a:pt x="5627" y="1972"/>
                      <a:pt x="4292" y="3039"/>
                      <a:pt x="3491" y="4826"/>
                    </a:cubicBezTo>
                    <a:cubicBezTo>
                      <a:pt x="3491" y="4835"/>
                      <a:pt x="3484" y="4840"/>
                      <a:pt x="3476" y="4840"/>
                    </a:cubicBezTo>
                    <a:cubicBezTo>
                      <a:pt x="3464" y="4840"/>
                      <a:pt x="3450" y="4830"/>
                      <a:pt x="3450" y="4806"/>
                    </a:cubicBezTo>
                    <a:cubicBezTo>
                      <a:pt x="4107" y="3204"/>
                      <a:pt x="5422" y="1643"/>
                      <a:pt x="7106" y="1006"/>
                    </a:cubicBezTo>
                    <a:lnTo>
                      <a:pt x="7106" y="1006"/>
                    </a:lnTo>
                    <a:cubicBezTo>
                      <a:pt x="6795" y="1084"/>
                      <a:pt x="6475" y="1127"/>
                      <a:pt x="6161" y="1127"/>
                    </a:cubicBezTo>
                    <a:cubicBezTo>
                      <a:pt x="5310" y="1127"/>
                      <a:pt x="4507" y="81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8"/>
              <p:cNvSpPr/>
              <p:nvPr/>
            </p:nvSpPr>
            <p:spPr>
              <a:xfrm>
                <a:off x="3980725" y="4144150"/>
                <a:ext cx="169450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596" extrusionOk="0">
                    <a:moveTo>
                      <a:pt x="3621" y="1"/>
                    </a:moveTo>
                    <a:cubicBezTo>
                      <a:pt x="3190" y="1"/>
                      <a:pt x="2738" y="120"/>
                      <a:pt x="2280" y="394"/>
                    </a:cubicBezTo>
                    <a:cubicBezTo>
                      <a:pt x="1" y="1749"/>
                      <a:pt x="1705" y="4974"/>
                      <a:pt x="3574" y="5857"/>
                    </a:cubicBezTo>
                    <a:cubicBezTo>
                      <a:pt x="3574" y="5857"/>
                      <a:pt x="3574" y="5857"/>
                      <a:pt x="3574" y="5877"/>
                    </a:cubicBezTo>
                    <a:cubicBezTo>
                      <a:pt x="4334" y="6041"/>
                      <a:pt x="5032" y="6288"/>
                      <a:pt x="5587" y="6596"/>
                    </a:cubicBezTo>
                    <a:cubicBezTo>
                      <a:pt x="5012" y="5959"/>
                      <a:pt x="4827" y="4871"/>
                      <a:pt x="5176" y="4090"/>
                    </a:cubicBezTo>
                    <a:cubicBezTo>
                      <a:pt x="4601" y="3598"/>
                      <a:pt x="4129" y="3023"/>
                      <a:pt x="3738" y="2386"/>
                    </a:cubicBezTo>
                    <a:cubicBezTo>
                      <a:pt x="3723" y="2356"/>
                      <a:pt x="3741" y="2337"/>
                      <a:pt x="3760" y="2337"/>
                    </a:cubicBezTo>
                    <a:cubicBezTo>
                      <a:pt x="3767" y="2337"/>
                      <a:pt x="3774" y="2339"/>
                      <a:pt x="3780" y="2345"/>
                    </a:cubicBezTo>
                    <a:cubicBezTo>
                      <a:pt x="4190" y="2961"/>
                      <a:pt x="4683" y="3495"/>
                      <a:pt x="5217" y="3988"/>
                    </a:cubicBezTo>
                    <a:cubicBezTo>
                      <a:pt x="5279" y="3865"/>
                      <a:pt x="5340" y="3762"/>
                      <a:pt x="5443" y="3659"/>
                    </a:cubicBezTo>
                    <a:cubicBezTo>
                      <a:pt x="5813" y="3248"/>
                      <a:pt x="6305" y="3064"/>
                      <a:pt x="6778" y="3043"/>
                    </a:cubicBezTo>
                    <a:cubicBezTo>
                      <a:pt x="6441" y="1534"/>
                      <a:pt x="5163" y="1"/>
                      <a:pt x="3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8"/>
              <p:cNvSpPr/>
              <p:nvPr/>
            </p:nvSpPr>
            <p:spPr>
              <a:xfrm>
                <a:off x="3953000" y="4294400"/>
                <a:ext cx="1756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626" extrusionOk="0">
                    <a:moveTo>
                      <a:pt x="3157" y="1"/>
                    </a:moveTo>
                    <a:cubicBezTo>
                      <a:pt x="2426" y="1"/>
                      <a:pt x="1766" y="175"/>
                      <a:pt x="1315" y="647"/>
                    </a:cubicBezTo>
                    <a:cubicBezTo>
                      <a:pt x="1" y="2003"/>
                      <a:pt x="1028" y="4221"/>
                      <a:pt x="2691" y="4549"/>
                    </a:cubicBezTo>
                    <a:cubicBezTo>
                      <a:pt x="2942" y="4602"/>
                      <a:pt x="3196" y="4626"/>
                      <a:pt x="3451" y="4626"/>
                    </a:cubicBezTo>
                    <a:cubicBezTo>
                      <a:pt x="4283" y="4626"/>
                      <a:pt x="5125" y="4376"/>
                      <a:pt x="5895" y="4077"/>
                    </a:cubicBezTo>
                    <a:cubicBezTo>
                      <a:pt x="5320" y="3707"/>
                      <a:pt x="4950" y="3071"/>
                      <a:pt x="5135" y="2372"/>
                    </a:cubicBezTo>
                    <a:cubicBezTo>
                      <a:pt x="5156" y="2311"/>
                      <a:pt x="5197" y="2249"/>
                      <a:pt x="5217" y="2188"/>
                    </a:cubicBezTo>
                    <a:cubicBezTo>
                      <a:pt x="4597" y="2013"/>
                      <a:pt x="4014" y="1857"/>
                      <a:pt x="3364" y="1857"/>
                    </a:cubicBezTo>
                    <a:cubicBezTo>
                      <a:pt x="3325" y="1857"/>
                      <a:pt x="3285" y="1858"/>
                      <a:pt x="3246" y="1859"/>
                    </a:cubicBezTo>
                    <a:cubicBezTo>
                      <a:pt x="3240" y="1861"/>
                      <a:pt x="3235" y="1862"/>
                      <a:pt x="3230" y="1862"/>
                    </a:cubicBezTo>
                    <a:cubicBezTo>
                      <a:pt x="3185" y="1862"/>
                      <a:pt x="3190" y="1777"/>
                      <a:pt x="3246" y="1777"/>
                    </a:cubicBezTo>
                    <a:cubicBezTo>
                      <a:pt x="3321" y="1775"/>
                      <a:pt x="3398" y="1773"/>
                      <a:pt x="3475" y="1773"/>
                    </a:cubicBezTo>
                    <a:cubicBezTo>
                      <a:pt x="4071" y="1773"/>
                      <a:pt x="4713" y="1849"/>
                      <a:pt x="5258" y="2085"/>
                    </a:cubicBezTo>
                    <a:cubicBezTo>
                      <a:pt x="5566" y="1489"/>
                      <a:pt x="6264" y="1099"/>
                      <a:pt x="7024" y="976"/>
                    </a:cubicBezTo>
                    <a:cubicBezTo>
                      <a:pt x="6056" y="578"/>
                      <a:pt x="4489" y="1"/>
                      <a:pt x="3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8"/>
              <p:cNvSpPr/>
              <p:nvPr/>
            </p:nvSpPr>
            <p:spPr>
              <a:xfrm>
                <a:off x="3851875" y="4109550"/>
                <a:ext cx="20075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9048" extrusionOk="0">
                    <a:moveTo>
                      <a:pt x="4270" y="0"/>
                    </a:moveTo>
                    <a:cubicBezTo>
                      <a:pt x="2694" y="0"/>
                      <a:pt x="1109" y="1117"/>
                      <a:pt x="678" y="2928"/>
                    </a:cubicBezTo>
                    <a:cubicBezTo>
                      <a:pt x="0" y="5762"/>
                      <a:pt x="2013" y="7959"/>
                      <a:pt x="4436" y="8945"/>
                    </a:cubicBezTo>
                    <a:cubicBezTo>
                      <a:pt x="4477" y="8966"/>
                      <a:pt x="4498" y="9007"/>
                      <a:pt x="4498" y="9048"/>
                    </a:cubicBezTo>
                    <a:cubicBezTo>
                      <a:pt x="4739" y="7598"/>
                      <a:pt x="5908" y="7096"/>
                      <a:pt x="7269" y="7096"/>
                    </a:cubicBezTo>
                    <a:cubicBezTo>
                      <a:pt x="7297" y="7096"/>
                      <a:pt x="7325" y="7096"/>
                      <a:pt x="7352" y="7097"/>
                    </a:cubicBezTo>
                    <a:cubicBezTo>
                      <a:pt x="6305" y="6522"/>
                      <a:pt x="5442" y="5721"/>
                      <a:pt x="4806" y="4694"/>
                    </a:cubicBezTo>
                    <a:cubicBezTo>
                      <a:pt x="4791" y="4664"/>
                      <a:pt x="4820" y="4645"/>
                      <a:pt x="4844" y="4645"/>
                    </a:cubicBezTo>
                    <a:cubicBezTo>
                      <a:pt x="4853" y="4645"/>
                      <a:pt x="4862" y="4648"/>
                      <a:pt x="4867" y="4653"/>
                    </a:cubicBezTo>
                    <a:cubicBezTo>
                      <a:pt x="5607" y="5721"/>
                      <a:pt x="6613" y="6563"/>
                      <a:pt x="7784" y="7097"/>
                    </a:cubicBezTo>
                    <a:cubicBezTo>
                      <a:pt x="7804" y="7097"/>
                      <a:pt x="7804" y="7097"/>
                      <a:pt x="7804" y="7117"/>
                    </a:cubicBezTo>
                    <a:cubicBezTo>
                      <a:pt x="7886" y="7117"/>
                      <a:pt x="7948" y="7117"/>
                      <a:pt x="8030" y="7138"/>
                    </a:cubicBezTo>
                    <a:cubicBezTo>
                      <a:pt x="7167" y="6645"/>
                      <a:pt x="6469" y="5557"/>
                      <a:pt x="6141" y="4715"/>
                    </a:cubicBezTo>
                    <a:cubicBezTo>
                      <a:pt x="5730" y="3626"/>
                      <a:pt x="6038" y="2435"/>
                      <a:pt x="6983" y="1696"/>
                    </a:cubicBezTo>
                    <a:cubicBezTo>
                      <a:pt x="7003" y="1675"/>
                      <a:pt x="7044" y="1655"/>
                      <a:pt x="7085" y="1614"/>
                    </a:cubicBezTo>
                    <a:lnTo>
                      <a:pt x="7065" y="1614"/>
                    </a:lnTo>
                    <a:cubicBezTo>
                      <a:pt x="6367" y="497"/>
                      <a:pt x="5320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8"/>
              <p:cNvSpPr/>
              <p:nvPr/>
            </p:nvSpPr>
            <p:spPr>
              <a:xfrm>
                <a:off x="3924775" y="4392200"/>
                <a:ext cx="1360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485" extrusionOk="0">
                    <a:moveTo>
                      <a:pt x="2075" y="1"/>
                    </a:moveTo>
                    <a:cubicBezTo>
                      <a:pt x="863" y="411"/>
                      <a:pt x="0" y="1479"/>
                      <a:pt x="514" y="2814"/>
                    </a:cubicBezTo>
                    <a:cubicBezTo>
                      <a:pt x="865" y="3774"/>
                      <a:pt x="2011" y="4485"/>
                      <a:pt x="3060" y="4485"/>
                    </a:cubicBezTo>
                    <a:cubicBezTo>
                      <a:pt x="3178" y="4485"/>
                      <a:pt x="3295" y="4476"/>
                      <a:pt x="3409" y="4457"/>
                    </a:cubicBezTo>
                    <a:cubicBezTo>
                      <a:pt x="3902" y="3923"/>
                      <a:pt x="4416" y="3471"/>
                      <a:pt x="4909" y="3184"/>
                    </a:cubicBezTo>
                    <a:cubicBezTo>
                      <a:pt x="4888" y="3163"/>
                      <a:pt x="4888" y="3143"/>
                      <a:pt x="4868" y="3122"/>
                    </a:cubicBezTo>
                    <a:cubicBezTo>
                      <a:pt x="4559" y="2342"/>
                      <a:pt x="4765" y="1685"/>
                      <a:pt x="5217" y="1212"/>
                    </a:cubicBezTo>
                    <a:lnTo>
                      <a:pt x="5217" y="1212"/>
                    </a:lnTo>
                    <a:cubicBezTo>
                      <a:pt x="4128" y="2054"/>
                      <a:pt x="2773" y="2588"/>
                      <a:pt x="1459" y="2917"/>
                    </a:cubicBezTo>
                    <a:cubicBezTo>
                      <a:pt x="1417" y="2917"/>
                      <a:pt x="1417" y="2876"/>
                      <a:pt x="1438" y="2876"/>
                    </a:cubicBezTo>
                    <a:cubicBezTo>
                      <a:pt x="2937" y="2424"/>
                      <a:pt x="4169" y="1685"/>
                      <a:pt x="5443" y="843"/>
                    </a:cubicBezTo>
                    <a:lnTo>
                      <a:pt x="5443" y="843"/>
                    </a:lnTo>
                    <a:cubicBezTo>
                      <a:pt x="5167" y="878"/>
                      <a:pt x="4888" y="897"/>
                      <a:pt x="4613" y="897"/>
                    </a:cubicBezTo>
                    <a:cubicBezTo>
                      <a:pt x="3612" y="897"/>
                      <a:pt x="2654" y="645"/>
                      <a:pt x="20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8"/>
              <p:cNvSpPr/>
              <p:nvPr/>
            </p:nvSpPr>
            <p:spPr>
              <a:xfrm>
                <a:off x="3833900" y="4484625"/>
                <a:ext cx="17047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8033" extrusionOk="0">
                    <a:moveTo>
                      <a:pt x="4395" y="0"/>
                    </a:moveTo>
                    <a:cubicBezTo>
                      <a:pt x="4375" y="21"/>
                      <a:pt x="4375" y="41"/>
                      <a:pt x="4354" y="62"/>
                    </a:cubicBezTo>
                    <a:cubicBezTo>
                      <a:pt x="4334" y="62"/>
                      <a:pt x="4293" y="82"/>
                      <a:pt x="4272" y="82"/>
                    </a:cubicBezTo>
                    <a:cubicBezTo>
                      <a:pt x="4272" y="123"/>
                      <a:pt x="4252" y="144"/>
                      <a:pt x="4231" y="164"/>
                    </a:cubicBezTo>
                    <a:cubicBezTo>
                      <a:pt x="2136" y="924"/>
                      <a:pt x="1" y="2690"/>
                      <a:pt x="165" y="5155"/>
                    </a:cubicBezTo>
                    <a:cubicBezTo>
                      <a:pt x="291" y="7057"/>
                      <a:pt x="1746" y="8032"/>
                      <a:pt x="3284" y="8032"/>
                    </a:cubicBezTo>
                    <a:cubicBezTo>
                      <a:pt x="4253" y="8032"/>
                      <a:pt x="5254" y="7645"/>
                      <a:pt x="5977" y="6859"/>
                    </a:cubicBezTo>
                    <a:cubicBezTo>
                      <a:pt x="4519" y="5422"/>
                      <a:pt x="5155" y="3306"/>
                      <a:pt x="6326" y="1643"/>
                    </a:cubicBezTo>
                    <a:lnTo>
                      <a:pt x="6326" y="1643"/>
                    </a:lnTo>
                    <a:cubicBezTo>
                      <a:pt x="5135" y="2403"/>
                      <a:pt x="4149" y="3409"/>
                      <a:pt x="3389" y="4600"/>
                    </a:cubicBezTo>
                    <a:cubicBezTo>
                      <a:pt x="3383" y="4606"/>
                      <a:pt x="3375" y="4609"/>
                      <a:pt x="3368" y="4609"/>
                    </a:cubicBezTo>
                    <a:cubicBezTo>
                      <a:pt x="3350" y="4609"/>
                      <a:pt x="3333" y="4594"/>
                      <a:pt x="3348" y="4580"/>
                    </a:cubicBezTo>
                    <a:cubicBezTo>
                      <a:pt x="4128" y="3245"/>
                      <a:pt x="5217" y="2177"/>
                      <a:pt x="6531" y="1376"/>
                    </a:cubicBezTo>
                    <a:cubicBezTo>
                      <a:pt x="6613" y="1253"/>
                      <a:pt x="6716" y="1130"/>
                      <a:pt x="6819" y="1027"/>
                    </a:cubicBezTo>
                    <a:lnTo>
                      <a:pt x="6819" y="1027"/>
                    </a:lnTo>
                    <a:cubicBezTo>
                      <a:pt x="6778" y="1029"/>
                      <a:pt x="6737" y="1030"/>
                      <a:pt x="6697" y="1030"/>
                    </a:cubicBezTo>
                    <a:cubicBezTo>
                      <a:pt x="5851" y="1030"/>
                      <a:pt x="4983" y="627"/>
                      <a:pt x="43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8"/>
              <p:cNvSpPr/>
              <p:nvPr/>
            </p:nvSpPr>
            <p:spPr>
              <a:xfrm>
                <a:off x="3785125" y="4339725"/>
                <a:ext cx="188950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6413" extrusionOk="0">
                    <a:moveTo>
                      <a:pt x="6424" y="1"/>
                    </a:moveTo>
                    <a:cubicBezTo>
                      <a:pt x="4307" y="1"/>
                      <a:pt x="1973" y="182"/>
                      <a:pt x="884" y="2305"/>
                    </a:cubicBezTo>
                    <a:cubicBezTo>
                      <a:pt x="1" y="4010"/>
                      <a:pt x="884" y="5960"/>
                      <a:pt x="2773" y="6351"/>
                    </a:cubicBezTo>
                    <a:cubicBezTo>
                      <a:pt x="2999" y="6393"/>
                      <a:pt x="3222" y="6412"/>
                      <a:pt x="3441" y="6412"/>
                    </a:cubicBezTo>
                    <a:cubicBezTo>
                      <a:pt x="4397" y="6412"/>
                      <a:pt x="5293" y="6046"/>
                      <a:pt x="6161" y="5611"/>
                    </a:cubicBezTo>
                    <a:lnTo>
                      <a:pt x="6182" y="5611"/>
                    </a:lnTo>
                    <a:cubicBezTo>
                      <a:pt x="5977" y="5365"/>
                      <a:pt x="5812" y="5077"/>
                      <a:pt x="5730" y="4749"/>
                    </a:cubicBezTo>
                    <a:cubicBezTo>
                      <a:pt x="5361" y="3476"/>
                      <a:pt x="6244" y="2100"/>
                      <a:pt x="7558" y="1956"/>
                    </a:cubicBezTo>
                    <a:cubicBezTo>
                      <a:pt x="7209" y="1504"/>
                      <a:pt x="7045" y="868"/>
                      <a:pt x="7127" y="5"/>
                    </a:cubicBezTo>
                    <a:cubicBezTo>
                      <a:pt x="6897" y="3"/>
                      <a:pt x="6662" y="1"/>
                      <a:pt x="6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3" name="Google Shape;1613;p8"/>
            <p:cNvGrpSpPr/>
            <p:nvPr/>
          </p:nvGrpSpPr>
          <p:grpSpPr>
            <a:xfrm rot="-5400165" flipH="1">
              <a:off x="9278255" y="1879841"/>
              <a:ext cx="2115812" cy="2005736"/>
              <a:chOff x="4942400" y="3274150"/>
              <a:chExt cx="1014000" cy="961200"/>
            </a:xfrm>
          </p:grpSpPr>
          <p:sp>
            <p:nvSpPr>
              <p:cNvPr id="1614" name="Google Shape;1614;p8"/>
              <p:cNvSpPr/>
              <p:nvPr/>
            </p:nvSpPr>
            <p:spPr>
              <a:xfrm>
                <a:off x="4942400" y="3274150"/>
                <a:ext cx="10140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38448" extrusionOk="0">
                    <a:moveTo>
                      <a:pt x="21454" y="304"/>
                    </a:moveTo>
                    <a:cubicBezTo>
                      <a:pt x="22454" y="304"/>
                      <a:pt x="23305" y="892"/>
                      <a:pt x="23761" y="1913"/>
                    </a:cubicBezTo>
                    <a:cubicBezTo>
                      <a:pt x="24254" y="2981"/>
                      <a:pt x="24110" y="4110"/>
                      <a:pt x="23966" y="5240"/>
                    </a:cubicBezTo>
                    <a:cubicBezTo>
                      <a:pt x="23597" y="4932"/>
                      <a:pt x="23145" y="4706"/>
                      <a:pt x="22590" y="4624"/>
                    </a:cubicBezTo>
                    <a:cubicBezTo>
                      <a:pt x="22432" y="4593"/>
                      <a:pt x="22271" y="4579"/>
                      <a:pt x="22110" y="4579"/>
                    </a:cubicBezTo>
                    <a:cubicBezTo>
                      <a:pt x="21730" y="4579"/>
                      <a:pt x="21349" y="4658"/>
                      <a:pt x="20989" y="4788"/>
                    </a:cubicBezTo>
                    <a:cubicBezTo>
                      <a:pt x="21071" y="4172"/>
                      <a:pt x="21194" y="3597"/>
                      <a:pt x="21399" y="3001"/>
                    </a:cubicBezTo>
                    <a:cubicBezTo>
                      <a:pt x="21399" y="2976"/>
                      <a:pt x="21384" y="2958"/>
                      <a:pt x="21367" y="2958"/>
                    </a:cubicBezTo>
                    <a:cubicBezTo>
                      <a:pt x="21356" y="2958"/>
                      <a:pt x="21345" y="2965"/>
                      <a:pt x="21338" y="2981"/>
                    </a:cubicBezTo>
                    <a:cubicBezTo>
                      <a:pt x="21091" y="3576"/>
                      <a:pt x="20927" y="4192"/>
                      <a:pt x="20845" y="4850"/>
                    </a:cubicBezTo>
                    <a:cubicBezTo>
                      <a:pt x="19900" y="5260"/>
                      <a:pt x="19140" y="6102"/>
                      <a:pt x="18955" y="7129"/>
                    </a:cubicBezTo>
                    <a:cubicBezTo>
                      <a:pt x="18668" y="6739"/>
                      <a:pt x="18278" y="6451"/>
                      <a:pt x="17805" y="6328"/>
                    </a:cubicBezTo>
                    <a:lnTo>
                      <a:pt x="17805" y="6308"/>
                    </a:lnTo>
                    <a:cubicBezTo>
                      <a:pt x="17805" y="6308"/>
                      <a:pt x="17826" y="6287"/>
                      <a:pt x="17826" y="6266"/>
                    </a:cubicBezTo>
                    <a:cubicBezTo>
                      <a:pt x="17867" y="4131"/>
                      <a:pt x="18155" y="1317"/>
                      <a:pt x="20496" y="475"/>
                    </a:cubicBezTo>
                    <a:cubicBezTo>
                      <a:pt x="20824" y="359"/>
                      <a:pt x="21146" y="304"/>
                      <a:pt x="21454" y="304"/>
                    </a:cubicBezTo>
                    <a:close/>
                    <a:moveTo>
                      <a:pt x="13500" y="956"/>
                    </a:moveTo>
                    <a:cubicBezTo>
                      <a:pt x="16042" y="956"/>
                      <a:pt x="17388" y="3868"/>
                      <a:pt x="17497" y="6266"/>
                    </a:cubicBezTo>
                    <a:cubicBezTo>
                      <a:pt x="17395" y="6256"/>
                      <a:pt x="17297" y="6251"/>
                      <a:pt x="17197" y="6251"/>
                    </a:cubicBezTo>
                    <a:cubicBezTo>
                      <a:pt x="17097" y="6251"/>
                      <a:pt x="16994" y="6256"/>
                      <a:pt x="16881" y="6266"/>
                    </a:cubicBezTo>
                    <a:cubicBezTo>
                      <a:pt x="15156" y="6451"/>
                      <a:pt x="14376" y="8361"/>
                      <a:pt x="14581" y="9942"/>
                    </a:cubicBezTo>
                    <a:cubicBezTo>
                      <a:pt x="14520" y="9819"/>
                      <a:pt x="14479" y="9717"/>
                      <a:pt x="14417" y="9614"/>
                    </a:cubicBezTo>
                    <a:cubicBezTo>
                      <a:pt x="13904" y="8135"/>
                      <a:pt x="13575" y="6677"/>
                      <a:pt x="13596" y="5096"/>
                    </a:cubicBezTo>
                    <a:cubicBezTo>
                      <a:pt x="13596" y="5075"/>
                      <a:pt x="13580" y="5065"/>
                      <a:pt x="13565" y="5065"/>
                    </a:cubicBezTo>
                    <a:cubicBezTo>
                      <a:pt x="13549" y="5065"/>
                      <a:pt x="13534" y="5075"/>
                      <a:pt x="13534" y="5096"/>
                    </a:cubicBezTo>
                    <a:cubicBezTo>
                      <a:pt x="13493" y="6431"/>
                      <a:pt x="13637" y="7786"/>
                      <a:pt x="14047" y="9059"/>
                    </a:cubicBezTo>
                    <a:cubicBezTo>
                      <a:pt x="13393" y="8173"/>
                      <a:pt x="12411" y="7533"/>
                      <a:pt x="11368" y="7533"/>
                    </a:cubicBezTo>
                    <a:cubicBezTo>
                      <a:pt x="10937" y="7533"/>
                      <a:pt x="10496" y="7643"/>
                      <a:pt x="10063" y="7889"/>
                    </a:cubicBezTo>
                    <a:cubicBezTo>
                      <a:pt x="9037" y="5383"/>
                      <a:pt x="9406" y="1954"/>
                      <a:pt x="12446" y="1112"/>
                    </a:cubicBezTo>
                    <a:cubicBezTo>
                      <a:pt x="12817" y="1005"/>
                      <a:pt x="13169" y="956"/>
                      <a:pt x="13500" y="956"/>
                    </a:cubicBezTo>
                    <a:close/>
                    <a:moveTo>
                      <a:pt x="28360" y="2173"/>
                    </a:moveTo>
                    <a:cubicBezTo>
                      <a:pt x="29422" y="2173"/>
                      <a:pt x="30424" y="2650"/>
                      <a:pt x="31092" y="3556"/>
                    </a:cubicBezTo>
                    <a:cubicBezTo>
                      <a:pt x="32776" y="5835"/>
                      <a:pt x="31626" y="8649"/>
                      <a:pt x="29840" y="10456"/>
                    </a:cubicBezTo>
                    <a:cubicBezTo>
                      <a:pt x="29881" y="9737"/>
                      <a:pt x="29655" y="9018"/>
                      <a:pt x="29018" y="8341"/>
                    </a:cubicBezTo>
                    <a:cubicBezTo>
                      <a:pt x="28566" y="7868"/>
                      <a:pt x="28115" y="7601"/>
                      <a:pt x="27663" y="7499"/>
                    </a:cubicBezTo>
                    <a:cubicBezTo>
                      <a:pt x="27683" y="7478"/>
                      <a:pt x="27704" y="7478"/>
                      <a:pt x="27704" y="7458"/>
                    </a:cubicBezTo>
                    <a:cubicBezTo>
                      <a:pt x="27971" y="6903"/>
                      <a:pt x="28320" y="6390"/>
                      <a:pt x="28731" y="5938"/>
                    </a:cubicBezTo>
                    <a:cubicBezTo>
                      <a:pt x="28747" y="5904"/>
                      <a:pt x="28723" y="5871"/>
                      <a:pt x="28702" y="5871"/>
                    </a:cubicBezTo>
                    <a:cubicBezTo>
                      <a:pt x="28698" y="5871"/>
                      <a:pt x="28693" y="5873"/>
                      <a:pt x="28690" y="5876"/>
                    </a:cubicBezTo>
                    <a:cubicBezTo>
                      <a:pt x="28217" y="6308"/>
                      <a:pt x="27848" y="6800"/>
                      <a:pt x="27560" y="7375"/>
                    </a:cubicBezTo>
                    <a:cubicBezTo>
                      <a:pt x="27540" y="7417"/>
                      <a:pt x="27560" y="7458"/>
                      <a:pt x="27581" y="7478"/>
                    </a:cubicBezTo>
                    <a:cubicBezTo>
                      <a:pt x="27449" y="7452"/>
                      <a:pt x="27317" y="7439"/>
                      <a:pt x="27186" y="7439"/>
                    </a:cubicBezTo>
                    <a:cubicBezTo>
                      <a:pt x="26396" y="7439"/>
                      <a:pt x="25624" y="7894"/>
                      <a:pt x="24973" y="8546"/>
                    </a:cubicBezTo>
                    <a:cubicBezTo>
                      <a:pt x="25198" y="7417"/>
                      <a:pt x="24952" y="6266"/>
                      <a:pt x="24233" y="5486"/>
                    </a:cubicBezTo>
                    <a:cubicBezTo>
                      <a:pt x="24808" y="4131"/>
                      <a:pt x="25650" y="2878"/>
                      <a:pt x="27129" y="2385"/>
                    </a:cubicBezTo>
                    <a:cubicBezTo>
                      <a:pt x="27538" y="2243"/>
                      <a:pt x="27953" y="2173"/>
                      <a:pt x="28360" y="2173"/>
                    </a:cubicBezTo>
                    <a:close/>
                    <a:moveTo>
                      <a:pt x="17126" y="6551"/>
                    </a:moveTo>
                    <a:cubicBezTo>
                      <a:pt x="17430" y="6551"/>
                      <a:pt x="17749" y="6634"/>
                      <a:pt x="18072" y="6821"/>
                    </a:cubicBezTo>
                    <a:cubicBezTo>
                      <a:pt x="19654" y="7704"/>
                      <a:pt x="19592" y="9799"/>
                      <a:pt x="19797" y="11421"/>
                    </a:cubicBezTo>
                    <a:cubicBezTo>
                      <a:pt x="19475" y="10909"/>
                      <a:pt x="18960" y="10572"/>
                      <a:pt x="18220" y="10572"/>
                    </a:cubicBezTo>
                    <a:cubicBezTo>
                      <a:pt x="18159" y="10572"/>
                      <a:pt x="18096" y="10574"/>
                      <a:pt x="18031" y="10579"/>
                    </a:cubicBezTo>
                    <a:cubicBezTo>
                      <a:pt x="17846" y="10600"/>
                      <a:pt x="17703" y="10641"/>
                      <a:pt x="17559" y="10682"/>
                    </a:cubicBezTo>
                    <a:cubicBezTo>
                      <a:pt x="17477" y="10127"/>
                      <a:pt x="17313" y="9573"/>
                      <a:pt x="17189" y="9039"/>
                    </a:cubicBezTo>
                    <a:cubicBezTo>
                      <a:pt x="17181" y="9023"/>
                      <a:pt x="17165" y="9016"/>
                      <a:pt x="17148" y="9016"/>
                    </a:cubicBezTo>
                    <a:cubicBezTo>
                      <a:pt x="17121" y="9016"/>
                      <a:pt x="17095" y="9034"/>
                      <a:pt x="17107" y="9059"/>
                    </a:cubicBezTo>
                    <a:cubicBezTo>
                      <a:pt x="17210" y="9614"/>
                      <a:pt x="17292" y="10189"/>
                      <a:pt x="17436" y="10723"/>
                    </a:cubicBezTo>
                    <a:cubicBezTo>
                      <a:pt x="16943" y="10949"/>
                      <a:pt x="16655" y="11359"/>
                      <a:pt x="16512" y="11873"/>
                    </a:cubicBezTo>
                    <a:cubicBezTo>
                      <a:pt x="16142" y="11380"/>
                      <a:pt x="15608" y="11031"/>
                      <a:pt x="15033" y="10928"/>
                    </a:cubicBezTo>
                    <a:cubicBezTo>
                      <a:pt x="14746" y="10025"/>
                      <a:pt x="14684" y="9142"/>
                      <a:pt x="15033" y="8238"/>
                    </a:cubicBezTo>
                    <a:cubicBezTo>
                      <a:pt x="15405" y="7325"/>
                      <a:pt x="16196" y="6551"/>
                      <a:pt x="17126" y="6551"/>
                    </a:cubicBezTo>
                    <a:close/>
                    <a:moveTo>
                      <a:pt x="21996" y="4853"/>
                    </a:moveTo>
                    <a:cubicBezTo>
                      <a:pt x="22174" y="4853"/>
                      <a:pt x="22358" y="4872"/>
                      <a:pt x="22549" y="4911"/>
                    </a:cubicBezTo>
                    <a:cubicBezTo>
                      <a:pt x="24541" y="5301"/>
                      <a:pt x="25014" y="7191"/>
                      <a:pt x="24603" y="8936"/>
                    </a:cubicBezTo>
                    <a:cubicBezTo>
                      <a:pt x="24028" y="9593"/>
                      <a:pt x="23576" y="10353"/>
                      <a:pt x="23309" y="11051"/>
                    </a:cubicBezTo>
                    <a:cubicBezTo>
                      <a:pt x="23268" y="11031"/>
                      <a:pt x="23227" y="11010"/>
                      <a:pt x="23186" y="11010"/>
                    </a:cubicBezTo>
                    <a:cubicBezTo>
                      <a:pt x="22929" y="10917"/>
                      <a:pt x="22662" y="10872"/>
                      <a:pt x="22395" y="10872"/>
                    </a:cubicBezTo>
                    <a:cubicBezTo>
                      <a:pt x="21785" y="10872"/>
                      <a:pt x="21179" y="11103"/>
                      <a:pt x="20722" y="11503"/>
                    </a:cubicBezTo>
                    <a:cubicBezTo>
                      <a:pt x="21625" y="9901"/>
                      <a:pt x="22385" y="8176"/>
                      <a:pt x="22837" y="6390"/>
                    </a:cubicBezTo>
                    <a:cubicBezTo>
                      <a:pt x="22837" y="6366"/>
                      <a:pt x="22823" y="6356"/>
                      <a:pt x="22807" y="6356"/>
                    </a:cubicBezTo>
                    <a:cubicBezTo>
                      <a:pt x="22796" y="6356"/>
                      <a:pt x="22784" y="6361"/>
                      <a:pt x="22775" y="6369"/>
                    </a:cubicBezTo>
                    <a:cubicBezTo>
                      <a:pt x="22036" y="8382"/>
                      <a:pt x="21255" y="10312"/>
                      <a:pt x="20147" y="12160"/>
                    </a:cubicBezTo>
                    <a:cubicBezTo>
                      <a:pt x="20126" y="12078"/>
                      <a:pt x="20085" y="11996"/>
                      <a:pt x="20064" y="11934"/>
                    </a:cubicBezTo>
                    <a:cubicBezTo>
                      <a:pt x="20085" y="11914"/>
                      <a:pt x="20105" y="11873"/>
                      <a:pt x="20105" y="11832"/>
                    </a:cubicBezTo>
                    <a:cubicBezTo>
                      <a:pt x="19962" y="10620"/>
                      <a:pt x="19880" y="8546"/>
                      <a:pt x="19058" y="7293"/>
                    </a:cubicBezTo>
                    <a:cubicBezTo>
                      <a:pt x="19428" y="6390"/>
                      <a:pt x="20023" y="5548"/>
                      <a:pt x="20845" y="5137"/>
                    </a:cubicBezTo>
                    <a:cubicBezTo>
                      <a:pt x="20856" y="5143"/>
                      <a:pt x="20868" y="5145"/>
                      <a:pt x="20881" y="5145"/>
                    </a:cubicBezTo>
                    <a:cubicBezTo>
                      <a:pt x="20914" y="5145"/>
                      <a:pt x="20947" y="5126"/>
                      <a:pt x="20947" y="5096"/>
                    </a:cubicBezTo>
                    <a:lnTo>
                      <a:pt x="20947" y="5075"/>
                    </a:lnTo>
                    <a:cubicBezTo>
                      <a:pt x="21268" y="4936"/>
                      <a:pt x="21618" y="4853"/>
                      <a:pt x="21996" y="4853"/>
                    </a:cubicBezTo>
                    <a:close/>
                    <a:moveTo>
                      <a:pt x="34605" y="6419"/>
                    </a:moveTo>
                    <a:cubicBezTo>
                      <a:pt x="35802" y="6419"/>
                      <a:pt x="36960" y="6942"/>
                      <a:pt x="37705" y="8053"/>
                    </a:cubicBezTo>
                    <a:cubicBezTo>
                      <a:pt x="38916" y="9881"/>
                      <a:pt x="38218" y="11852"/>
                      <a:pt x="36781" y="13249"/>
                    </a:cubicBezTo>
                    <a:cubicBezTo>
                      <a:pt x="36473" y="13167"/>
                      <a:pt x="36144" y="13126"/>
                      <a:pt x="35836" y="13126"/>
                    </a:cubicBezTo>
                    <a:cubicBezTo>
                      <a:pt x="35815" y="13125"/>
                      <a:pt x="35794" y="13125"/>
                      <a:pt x="35774" y="13125"/>
                    </a:cubicBezTo>
                    <a:cubicBezTo>
                      <a:pt x="34731" y="13125"/>
                      <a:pt x="33803" y="13621"/>
                      <a:pt x="32776" y="13762"/>
                    </a:cubicBezTo>
                    <a:cubicBezTo>
                      <a:pt x="32756" y="12776"/>
                      <a:pt x="32201" y="12017"/>
                      <a:pt x="31421" y="11544"/>
                    </a:cubicBezTo>
                    <a:cubicBezTo>
                      <a:pt x="32407" y="11339"/>
                      <a:pt x="33392" y="11051"/>
                      <a:pt x="34337" y="10641"/>
                    </a:cubicBezTo>
                    <a:cubicBezTo>
                      <a:pt x="34355" y="10641"/>
                      <a:pt x="34341" y="10576"/>
                      <a:pt x="34309" y="10576"/>
                    </a:cubicBezTo>
                    <a:cubicBezTo>
                      <a:pt x="34305" y="10576"/>
                      <a:pt x="34300" y="10577"/>
                      <a:pt x="34296" y="10579"/>
                    </a:cubicBezTo>
                    <a:cubicBezTo>
                      <a:pt x="33269" y="10908"/>
                      <a:pt x="32222" y="11195"/>
                      <a:pt x="31174" y="11401"/>
                    </a:cubicBezTo>
                    <a:cubicBezTo>
                      <a:pt x="30764" y="11195"/>
                      <a:pt x="30312" y="11051"/>
                      <a:pt x="29860" y="10949"/>
                    </a:cubicBezTo>
                    <a:cubicBezTo>
                      <a:pt x="29819" y="10949"/>
                      <a:pt x="29798" y="10949"/>
                      <a:pt x="29778" y="10969"/>
                    </a:cubicBezTo>
                    <a:cubicBezTo>
                      <a:pt x="29778" y="10949"/>
                      <a:pt x="29778" y="10949"/>
                      <a:pt x="29778" y="10928"/>
                    </a:cubicBezTo>
                    <a:cubicBezTo>
                      <a:pt x="29798" y="10928"/>
                      <a:pt x="29819" y="10908"/>
                      <a:pt x="29819" y="10908"/>
                    </a:cubicBezTo>
                    <a:cubicBezTo>
                      <a:pt x="30887" y="9922"/>
                      <a:pt x="31790" y="8546"/>
                      <a:pt x="32119" y="7129"/>
                    </a:cubicBezTo>
                    <a:cubicBezTo>
                      <a:pt x="32129" y="7139"/>
                      <a:pt x="32145" y="7144"/>
                      <a:pt x="32163" y="7144"/>
                    </a:cubicBezTo>
                    <a:cubicBezTo>
                      <a:pt x="32181" y="7144"/>
                      <a:pt x="32201" y="7139"/>
                      <a:pt x="32222" y="7129"/>
                    </a:cubicBezTo>
                    <a:cubicBezTo>
                      <a:pt x="32955" y="6663"/>
                      <a:pt x="33789" y="6419"/>
                      <a:pt x="34605" y="6419"/>
                    </a:cubicBezTo>
                    <a:close/>
                    <a:moveTo>
                      <a:pt x="27169" y="7710"/>
                    </a:moveTo>
                    <a:cubicBezTo>
                      <a:pt x="27742" y="7710"/>
                      <a:pt x="28329" y="7991"/>
                      <a:pt x="28895" y="8690"/>
                    </a:cubicBezTo>
                    <a:cubicBezTo>
                      <a:pt x="30661" y="10867"/>
                      <a:pt x="28443" y="13331"/>
                      <a:pt x="26451" y="14214"/>
                    </a:cubicBezTo>
                    <a:cubicBezTo>
                      <a:pt x="26451" y="14193"/>
                      <a:pt x="26431" y="14152"/>
                      <a:pt x="26431" y="14132"/>
                    </a:cubicBezTo>
                    <a:cubicBezTo>
                      <a:pt x="26093" y="13357"/>
                      <a:pt x="25544" y="13063"/>
                      <a:pt x="24933" y="13063"/>
                    </a:cubicBezTo>
                    <a:cubicBezTo>
                      <a:pt x="24916" y="13063"/>
                      <a:pt x="24899" y="13063"/>
                      <a:pt x="24882" y="13064"/>
                    </a:cubicBezTo>
                    <a:lnTo>
                      <a:pt x="24882" y="13064"/>
                    </a:lnTo>
                    <a:cubicBezTo>
                      <a:pt x="24890" y="13063"/>
                      <a:pt x="24890" y="13059"/>
                      <a:pt x="24890" y="13043"/>
                    </a:cubicBezTo>
                    <a:cubicBezTo>
                      <a:pt x="25486" y="12366"/>
                      <a:pt x="25958" y="11483"/>
                      <a:pt x="26451" y="10723"/>
                    </a:cubicBezTo>
                    <a:cubicBezTo>
                      <a:pt x="26464" y="10683"/>
                      <a:pt x="26434" y="10651"/>
                      <a:pt x="26406" y="10651"/>
                    </a:cubicBezTo>
                    <a:cubicBezTo>
                      <a:pt x="26391" y="10651"/>
                      <a:pt x="26376" y="10660"/>
                      <a:pt x="26369" y="10682"/>
                    </a:cubicBezTo>
                    <a:cubicBezTo>
                      <a:pt x="26081" y="11072"/>
                      <a:pt x="25773" y="11483"/>
                      <a:pt x="25486" y="11893"/>
                    </a:cubicBezTo>
                    <a:cubicBezTo>
                      <a:pt x="25369" y="12069"/>
                      <a:pt x="24809" y="13094"/>
                      <a:pt x="24489" y="13094"/>
                    </a:cubicBezTo>
                    <a:cubicBezTo>
                      <a:pt x="24471" y="13094"/>
                      <a:pt x="24454" y="13091"/>
                      <a:pt x="24439" y="13084"/>
                    </a:cubicBezTo>
                    <a:cubicBezTo>
                      <a:pt x="24644" y="12345"/>
                      <a:pt x="24172" y="11544"/>
                      <a:pt x="23514" y="11154"/>
                    </a:cubicBezTo>
                    <a:cubicBezTo>
                      <a:pt x="24174" y="9760"/>
                      <a:pt x="25621" y="7710"/>
                      <a:pt x="27169" y="7710"/>
                    </a:cubicBezTo>
                    <a:close/>
                    <a:moveTo>
                      <a:pt x="11445" y="7845"/>
                    </a:moveTo>
                    <a:cubicBezTo>
                      <a:pt x="12987" y="7845"/>
                      <a:pt x="14265" y="9378"/>
                      <a:pt x="14602" y="10887"/>
                    </a:cubicBezTo>
                    <a:cubicBezTo>
                      <a:pt x="14129" y="10908"/>
                      <a:pt x="13637" y="11092"/>
                      <a:pt x="13267" y="11503"/>
                    </a:cubicBezTo>
                    <a:cubicBezTo>
                      <a:pt x="13164" y="11606"/>
                      <a:pt x="13103" y="11709"/>
                      <a:pt x="13041" y="11832"/>
                    </a:cubicBezTo>
                    <a:cubicBezTo>
                      <a:pt x="12507" y="11339"/>
                      <a:pt x="12014" y="10805"/>
                      <a:pt x="11604" y="10189"/>
                    </a:cubicBezTo>
                    <a:cubicBezTo>
                      <a:pt x="11598" y="10183"/>
                      <a:pt x="11591" y="10181"/>
                      <a:pt x="11584" y="10181"/>
                    </a:cubicBezTo>
                    <a:cubicBezTo>
                      <a:pt x="11565" y="10181"/>
                      <a:pt x="11547" y="10200"/>
                      <a:pt x="11562" y="10230"/>
                    </a:cubicBezTo>
                    <a:cubicBezTo>
                      <a:pt x="11953" y="10867"/>
                      <a:pt x="12425" y="11442"/>
                      <a:pt x="13000" y="11934"/>
                    </a:cubicBezTo>
                    <a:cubicBezTo>
                      <a:pt x="12651" y="12715"/>
                      <a:pt x="12836" y="13803"/>
                      <a:pt x="13411" y="14440"/>
                    </a:cubicBezTo>
                    <a:cubicBezTo>
                      <a:pt x="12856" y="14132"/>
                      <a:pt x="12158" y="13885"/>
                      <a:pt x="11398" y="13721"/>
                    </a:cubicBezTo>
                    <a:cubicBezTo>
                      <a:pt x="11398" y="13701"/>
                      <a:pt x="11398" y="13701"/>
                      <a:pt x="11398" y="13701"/>
                    </a:cubicBezTo>
                    <a:cubicBezTo>
                      <a:pt x="9529" y="12818"/>
                      <a:pt x="7825" y="9593"/>
                      <a:pt x="10104" y="8238"/>
                    </a:cubicBezTo>
                    <a:cubicBezTo>
                      <a:pt x="10562" y="7964"/>
                      <a:pt x="11014" y="7845"/>
                      <a:pt x="11445" y="7845"/>
                    </a:cubicBezTo>
                    <a:close/>
                    <a:moveTo>
                      <a:pt x="22292" y="11129"/>
                    </a:moveTo>
                    <a:cubicBezTo>
                      <a:pt x="22336" y="11129"/>
                      <a:pt x="22381" y="11131"/>
                      <a:pt x="22426" y="11134"/>
                    </a:cubicBezTo>
                    <a:cubicBezTo>
                      <a:pt x="23679" y="11175"/>
                      <a:pt x="24295" y="12099"/>
                      <a:pt x="24151" y="13228"/>
                    </a:cubicBezTo>
                    <a:cubicBezTo>
                      <a:pt x="23289" y="13536"/>
                      <a:pt x="22447" y="14234"/>
                      <a:pt x="21974" y="14892"/>
                    </a:cubicBezTo>
                    <a:cubicBezTo>
                      <a:pt x="21892" y="14768"/>
                      <a:pt x="21810" y="14666"/>
                      <a:pt x="21707" y="14584"/>
                    </a:cubicBezTo>
                    <a:cubicBezTo>
                      <a:pt x="21625" y="14543"/>
                      <a:pt x="21564" y="14501"/>
                      <a:pt x="21481" y="14481"/>
                    </a:cubicBezTo>
                    <a:cubicBezTo>
                      <a:pt x="21646" y="13639"/>
                      <a:pt x="22056" y="12920"/>
                      <a:pt x="22672" y="12345"/>
                    </a:cubicBezTo>
                    <a:cubicBezTo>
                      <a:pt x="22689" y="12329"/>
                      <a:pt x="22679" y="12299"/>
                      <a:pt x="22653" y="12299"/>
                    </a:cubicBezTo>
                    <a:cubicBezTo>
                      <a:pt x="22646" y="12299"/>
                      <a:pt x="22639" y="12300"/>
                      <a:pt x="22631" y="12304"/>
                    </a:cubicBezTo>
                    <a:cubicBezTo>
                      <a:pt x="21974" y="12859"/>
                      <a:pt x="21522" y="13577"/>
                      <a:pt x="21358" y="14419"/>
                    </a:cubicBezTo>
                    <a:cubicBezTo>
                      <a:pt x="21282" y="14402"/>
                      <a:pt x="21203" y="14394"/>
                      <a:pt x="21123" y="14394"/>
                    </a:cubicBezTo>
                    <a:cubicBezTo>
                      <a:pt x="20817" y="14394"/>
                      <a:pt x="20502" y="14515"/>
                      <a:pt x="20290" y="14727"/>
                    </a:cubicBezTo>
                    <a:cubicBezTo>
                      <a:pt x="20393" y="14029"/>
                      <a:pt x="20414" y="13146"/>
                      <a:pt x="20208" y="12366"/>
                    </a:cubicBezTo>
                    <a:cubicBezTo>
                      <a:pt x="20756" y="11701"/>
                      <a:pt x="21415" y="11129"/>
                      <a:pt x="22292" y="11129"/>
                    </a:cubicBezTo>
                    <a:close/>
                    <a:moveTo>
                      <a:pt x="18154" y="10830"/>
                    </a:moveTo>
                    <a:cubicBezTo>
                      <a:pt x="18264" y="10830"/>
                      <a:pt x="18380" y="10841"/>
                      <a:pt x="18504" y="10867"/>
                    </a:cubicBezTo>
                    <a:cubicBezTo>
                      <a:pt x="20126" y="11195"/>
                      <a:pt x="20229" y="13084"/>
                      <a:pt x="20085" y="14440"/>
                    </a:cubicBezTo>
                    <a:cubicBezTo>
                      <a:pt x="19862" y="14031"/>
                      <a:pt x="19354" y="13774"/>
                      <a:pt x="18864" y="13774"/>
                    </a:cubicBezTo>
                    <a:cubicBezTo>
                      <a:pt x="18812" y="13774"/>
                      <a:pt x="18760" y="13777"/>
                      <a:pt x="18709" y="13783"/>
                    </a:cubicBezTo>
                    <a:cubicBezTo>
                      <a:pt x="18668" y="13783"/>
                      <a:pt x="18627" y="13803"/>
                      <a:pt x="18586" y="13803"/>
                    </a:cubicBezTo>
                    <a:cubicBezTo>
                      <a:pt x="18401" y="13372"/>
                      <a:pt x="18339" y="12900"/>
                      <a:pt x="18380" y="12427"/>
                    </a:cubicBezTo>
                    <a:cubicBezTo>
                      <a:pt x="18380" y="12407"/>
                      <a:pt x="18365" y="12397"/>
                      <a:pt x="18347" y="12397"/>
                    </a:cubicBezTo>
                    <a:cubicBezTo>
                      <a:pt x="18329" y="12397"/>
                      <a:pt x="18309" y="12407"/>
                      <a:pt x="18298" y="12427"/>
                    </a:cubicBezTo>
                    <a:cubicBezTo>
                      <a:pt x="18237" y="12920"/>
                      <a:pt x="18298" y="13372"/>
                      <a:pt x="18463" y="13844"/>
                    </a:cubicBezTo>
                    <a:cubicBezTo>
                      <a:pt x="17846" y="14009"/>
                      <a:pt x="17354" y="14563"/>
                      <a:pt x="17271" y="15200"/>
                    </a:cubicBezTo>
                    <a:cubicBezTo>
                      <a:pt x="17251" y="15179"/>
                      <a:pt x="17230" y="15179"/>
                      <a:pt x="17210" y="15179"/>
                    </a:cubicBezTo>
                    <a:cubicBezTo>
                      <a:pt x="16881" y="14440"/>
                      <a:pt x="16635" y="13721"/>
                      <a:pt x="16655" y="12900"/>
                    </a:cubicBezTo>
                    <a:cubicBezTo>
                      <a:pt x="16674" y="11932"/>
                      <a:pt x="17097" y="10830"/>
                      <a:pt x="18154" y="10830"/>
                    </a:cubicBezTo>
                    <a:close/>
                    <a:moveTo>
                      <a:pt x="14615" y="11164"/>
                    </a:moveTo>
                    <a:cubicBezTo>
                      <a:pt x="15310" y="11164"/>
                      <a:pt x="16014" y="11639"/>
                      <a:pt x="16430" y="12263"/>
                    </a:cubicBezTo>
                    <a:cubicBezTo>
                      <a:pt x="16286" y="13228"/>
                      <a:pt x="16573" y="14378"/>
                      <a:pt x="16984" y="15097"/>
                    </a:cubicBezTo>
                    <a:lnTo>
                      <a:pt x="16943" y="15097"/>
                    </a:lnTo>
                    <a:cubicBezTo>
                      <a:pt x="16913" y="15091"/>
                      <a:pt x="16885" y="15089"/>
                      <a:pt x="16857" y="15089"/>
                    </a:cubicBezTo>
                    <a:cubicBezTo>
                      <a:pt x="16792" y="15089"/>
                      <a:pt x="16734" y="15103"/>
                      <a:pt x="16676" y="15118"/>
                    </a:cubicBezTo>
                    <a:cubicBezTo>
                      <a:pt x="16696" y="15097"/>
                      <a:pt x="16696" y="15056"/>
                      <a:pt x="16676" y="15035"/>
                    </a:cubicBezTo>
                    <a:cubicBezTo>
                      <a:pt x="15916" y="14152"/>
                      <a:pt x="15362" y="13167"/>
                      <a:pt x="14971" y="12058"/>
                    </a:cubicBezTo>
                    <a:cubicBezTo>
                      <a:pt x="14971" y="12042"/>
                      <a:pt x="14959" y="12035"/>
                      <a:pt x="14946" y="12035"/>
                    </a:cubicBezTo>
                    <a:cubicBezTo>
                      <a:pt x="14924" y="12035"/>
                      <a:pt x="14897" y="12053"/>
                      <a:pt x="14910" y="12078"/>
                    </a:cubicBezTo>
                    <a:cubicBezTo>
                      <a:pt x="15259" y="13208"/>
                      <a:pt x="15813" y="14234"/>
                      <a:pt x="16573" y="15118"/>
                    </a:cubicBezTo>
                    <a:cubicBezTo>
                      <a:pt x="16573" y="15138"/>
                      <a:pt x="16573" y="15138"/>
                      <a:pt x="16594" y="15138"/>
                    </a:cubicBezTo>
                    <a:cubicBezTo>
                      <a:pt x="16450" y="15200"/>
                      <a:pt x="16306" y="15282"/>
                      <a:pt x="16204" y="15405"/>
                    </a:cubicBezTo>
                    <a:cubicBezTo>
                      <a:pt x="16204" y="15405"/>
                      <a:pt x="16204" y="15426"/>
                      <a:pt x="16204" y="15426"/>
                    </a:cubicBezTo>
                    <a:cubicBezTo>
                      <a:pt x="15770" y="14974"/>
                      <a:pt x="15061" y="14763"/>
                      <a:pt x="14344" y="14763"/>
                    </a:cubicBezTo>
                    <a:cubicBezTo>
                      <a:pt x="14279" y="14763"/>
                      <a:pt x="14215" y="14765"/>
                      <a:pt x="14150" y="14768"/>
                    </a:cubicBezTo>
                    <a:cubicBezTo>
                      <a:pt x="14150" y="14768"/>
                      <a:pt x="14129" y="14748"/>
                      <a:pt x="14129" y="14727"/>
                    </a:cubicBezTo>
                    <a:cubicBezTo>
                      <a:pt x="13308" y="14091"/>
                      <a:pt x="12651" y="12633"/>
                      <a:pt x="13472" y="11709"/>
                    </a:cubicBezTo>
                    <a:cubicBezTo>
                      <a:pt x="13812" y="11324"/>
                      <a:pt x="14212" y="11164"/>
                      <a:pt x="14615" y="11164"/>
                    </a:cubicBezTo>
                    <a:close/>
                    <a:moveTo>
                      <a:pt x="6940" y="6460"/>
                    </a:moveTo>
                    <a:cubicBezTo>
                      <a:pt x="7990" y="6460"/>
                      <a:pt x="9037" y="6957"/>
                      <a:pt x="9735" y="8074"/>
                    </a:cubicBezTo>
                    <a:lnTo>
                      <a:pt x="9755" y="8074"/>
                    </a:lnTo>
                    <a:cubicBezTo>
                      <a:pt x="9714" y="8115"/>
                      <a:pt x="9673" y="8135"/>
                      <a:pt x="9653" y="8156"/>
                    </a:cubicBezTo>
                    <a:cubicBezTo>
                      <a:pt x="8708" y="8895"/>
                      <a:pt x="8400" y="10086"/>
                      <a:pt x="8811" y="11175"/>
                    </a:cubicBezTo>
                    <a:cubicBezTo>
                      <a:pt x="9139" y="12017"/>
                      <a:pt x="9837" y="13105"/>
                      <a:pt x="10700" y="13598"/>
                    </a:cubicBezTo>
                    <a:cubicBezTo>
                      <a:pt x="10618" y="13577"/>
                      <a:pt x="10556" y="13577"/>
                      <a:pt x="10474" y="13577"/>
                    </a:cubicBezTo>
                    <a:cubicBezTo>
                      <a:pt x="10474" y="13557"/>
                      <a:pt x="10474" y="13557"/>
                      <a:pt x="10454" y="13557"/>
                    </a:cubicBezTo>
                    <a:cubicBezTo>
                      <a:pt x="9283" y="13023"/>
                      <a:pt x="8277" y="12181"/>
                      <a:pt x="7537" y="11113"/>
                    </a:cubicBezTo>
                    <a:cubicBezTo>
                      <a:pt x="7532" y="11108"/>
                      <a:pt x="7523" y="11105"/>
                      <a:pt x="7514" y="11105"/>
                    </a:cubicBezTo>
                    <a:cubicBezTo>
                      <a:pt x="7490" y="11105"/>
                      <a:pt x="7461" y="11124"/>
                      <a:pt x="7476" y="11154"/>
                    </a:cubicBezTo>
                    <a:cubicBezTo>
                      <a:pt x="8112" y="12181"/>
                      <a:pt x="8975" y="12982"/>
                      <a:pt x="10022" y="13557"/>
                    </a:cubicBezTo>
                    <a:cubicBezTo>
                      <a:pt x="9995" y="13556"/>
                      <a:pt x="9967" y="13556"/>
                      <a:pt x="9939" y="13556"/>
                    </a:cubicBezTo>
                    <a:cubicBezTo>
                      <a:pt x="8578" y="13556"/>
                      <a:pt x="7409" y="14058"/>
                      <a:pt x="7168" y="15508"/>
                    </a:cubicBezTo>
                    <a:cubicBezTo>
                      <a:pt x="7168" y="15467"/>
                      <a:pt x="7147" y="15426"/>
                      <a:pt x="7106" y="15405"/>
                    </a:cubicBezTo>
                    <a:cubicBezTo>
                      <a:pt x="4683" y="14419"/>
                      <a:pt x="2670" y="12222"/>
                      <a:pt x="3348" y="9388"/>
                    </a:cubicBezTo>
                    <a:cubicBezTo>
                      <a:pt x="3779" y="7577"/>
                      <a:pt x="5364" y="6460"/>
                      <a:pt x="6940" y="6460"/>
                    </a:cubicBezTo>
                    <a:close/>
                    <a:moveTo>
                      <a:pt x="24904" y="13303"/>
                    </a:moveTo>
                    <a:cubicBezTo>
                      <a:pt x="25348" y="13303"/>
                      <a:pt x="25754" y="13509"/>
                      <a:pt x="26081" y="14050"/>
                    </a:cubicBezTo>
                    <a:cubicBezTo>
                      <a:pt x="26533" y="14789"/>
                      <a:pt x="26574" y="16042"/>
                      <a:pt x="25917" y="16658"/>
                    </a:cubicBezTo>
                    <a:cubicBezTo>
                      <a:pt x="25453" y="17069"/>
                      <a:pt x="24859" y="17189"/>
                      <a:pt x="24254" y="17189"/>
                    </a:cubicBezTo>
                    <a:cubicBezTo>
                      <a:pt x="23923" y="17189"/>
                      <a:pt x="23588" y="17153"/>
                      <a:pt x="23268" y="17110"/>
                    </a:cubicBezTo>
                    <a:cubicBezTo>
                      <a:pt x="23268" y="17068"/>
                      <a:pt x="23268" y="17027"/>
                      <a:pt x="23268" y="16986"/>
                    </a:cubicBezTo>
                    <a:cubicBezTo>
                      <a:pt x="23206" y="16514"/>
                      <a:pt x="22878" y="16165"/>
                      <a:pt x="22467" y="16021"/>
                    </a:cubicBezTo>
                    <a:cubicBezTo>
                      <a:pt x="23268" y="15960"/>
                      <a:pt x="23987" y="15713"/>
                      <a:pt x="24644" y="15241"/>
                    </a:cubicBezTo>
                    <a:cubicBezTo>
                      <a:pt x="24677" y="15224"/>
                      <a:pt x="24657" y="15168"/>
                      <a:pt x="24626" y="15168"/>
                    </a:cubicBezTo>
                    <a:cubicBezTo>
                      <a:pt x="24619" y="15168"/>
                      <a:pt x="24611" y="15171"/>
                      <a:pt x="24603" y="15179"/>
                    </a:cubicBezTo>
                    <a:cubicBezTo>
                      <a:pt x="23925" y="15569"/>
                      <a:pt x="23186" y="15795"/>
                      <a:pt x="22406" y="15836"/>
                    </a:cubicBezTo>
                    <a:cubicBezTo>
                      <a:pt x="22323" y="15836"/>
                      <a:pt x="22303" y="15918"/>
                      <a:pt x="22323" y="15980"/>
                    </a:cubicBezTo>
                    <a:cubicBezTo>
                      <a:pt x="22262" y="15960"/>
                      <a:pt x="22180" y="15939"/>
                      <a:pt x="22097" y="15939"/>
                    </a:cubicBezTo>
                    <a:cubicBezTo>
                      <a:pt x="22241" y="15693"/>
                      <a:pt x="22180" y="15343"/>
                      <a:pt x="22056" y="15056"/>
                    </a:cubicBezTo>
                    <a:cubicBezTo>
                      <a:pt x="22570" y="14543"/>
                      <a:pt x="23371" y="13783"/>
                      <a:pt x="24172" y="13454"/>
                    </a:cubicBezTo>
                    <a:cubicBezTo>
                      <a:pt x="24189" y="13463"/>
                      <a:pt x="24206" y="13468"/>
                      <a:pt x="24223" y="13468"/>
                    </a:cubicBezTo>
                    <a:cubicBezTo>
                      <a:pt x="24247" y="13468"/>
                      <a:pt x="24271" y="13458"/>
                      <a:pt x="24295" y="13434"/>
                    </a:cubicBezTo>
                    <a:cubicBezTo>
                      <a:pt x="24295" y="13413"/>
                      <a:pt x="24295" y="13413"/>
                      <a:pt x="24295" y="13413"/>
                    </a:cubicBezTo>
                    <a:cubicBezTo>
                      <a:pt x="24503" y="13344"/>
                      <a:pt x="24707" y="13303"/>
                      <a:pt x="24904" y="13303"/>
                    </a:cubicBezTo>
                    <a:close/>
                    <a:moveTo>
                      <a:pt x="29716" y="11195"/>
                    </a:moveTo>
                    <a:cubicBezTo>
                      <a:pt x="29737" y="11216"/>
                      <a:pt x="29757" y="11236"/>
                      <a:pt x="29778" y="11257"/>
                    </a:cubicBezTo>
                    <a:cubicBezTo>
                      <a:pt x="31298" y="11585"/>
                      <a:pt x="32674" y="12530"/>
                      <a:pt x="32407" y="14234"/>
                    </a:cubicBezTo>
                    <a:cubicBezTo>
                      <a:pt x="32222" y="15446"/>
                      <a:pt x="31421" y="16247"/>
                      <a:pt x="30394" y="16822"/>
                    </a:cubicBezTo>
                    <a:cubicBezTo>
                      <a:pt x="30303" y="16817"/>
                      <a:pt x="30211" y="16815"/>
                      <a:pt x="30119" y="16815"/>
                    </a:cubicBezTo>
                    <a:cubicBezTo>
                      <a:pt x="29383" y="16815"/>
                      <a:pt x="28630" y="16961"/>
                      <a:pt x="27991" y="17253"/>
                    </a:cubicBezTo>
                    <a:cubicBezTo>
                      <a:pt x="27765" y="16843"/>
                      <a:pt x="27396" y="16493"/>
                      <a:pt x="26923" y="16309"/>
                    </a:cubicBezTo>
                    <a:cubicBezTo>
                      <a:pt x="27806" y="16247"/>
                      <a:pt x="28751" y="15939"/>
                      <a:pt x="29490" y="15528"/>
                    </a:cubicBezTo>
                    <a:cubicBezTo>
                      <a:pt x="29526" y="15511"/>
                      <a:pt x="29516" y="15463"/>
                      <a:pt x="29486" y="15463"/>
                    </a:cubicBezTo>
                    <a:cubicBezTo>
                      <a:pt x="29481" y="15463"/>
                      <a:pt x="29476" y="15464"/>
                      <a:pt x="29470" y="15467"/>
                    </a:cubicBezTo>
                    <a:cubicBezTo>
                      <a:pt x="28998" y="15610"/>
                      <a:pt x="28546" y="15795"/>
                      <a:pt x="28053" y="15918"/>
                    </a:cubicBezTo>
                    <a:cubicBezTo>
                      <a:pt x="27581" y="16042"/>
                      <a:pt x="27088" y="16083"/>
                      <a:pt x="26595" y="16185"/>
                    </a:cubicBezTo>
                    <a:cubicBezTo>
                      <a:pt x="26595" y="16185"/>
                      <a:pt x="26595" y="16185"/>
                      <a:pt x="26574" y="16206"/>
                    </a:cubicBezTo>
                    <a:cubicBezTo>
                      <a:pt x="26780" y="15672"/>
                      <a:pt x="26718" y="15035"/>
                      <a:pt x="26554" y="14481"/>
                    </a:cubicBezTo>
                    <a:cubicBezTo>
                      <a:pt x="27889" y="13926"/>
                      <a:pt x="29285" y="12633"/>
                      <a:pt x="29716" y="11195"/>
                    </a:cubicBezTo>
                    <a:close/>
                    <a:moveTo>
                      <a:pt x="14263" y="15039"/>
                    </a:moveTo>
                    <a:cubicBezTo>
                      <a:pt x="14955" y="15039"/>
                      <a:pt x="15653" y="15246"/>
                      <a:pt x="16101" y="15610"/>
                    </a:cubicBezTo>
                    <a:cubicBezTo>
                      <a:pt x="16039" y="15795"/>
                      <a:pt x="16019" y="16001"/>
                      <a:pt x="16080" y="16185"/>
                    </a:cubicBezTo>
                    <a:cubicBezTo>
                      <a:pt x="16101" y="16288"/>
                      <a:pt x="16163" y="16432"/>
                      <a:pt x="16265" y="16514"/>
                    </a:cubicBezTo>
                    <a:cubicBezTo>
                      <a:pt x="16183" y="16535"/>
                      <a:pt x="16121" y="16555"/>
                      <a:pt x="16060" y="16596"/>
                    </a:cubicBezTo>
                    <a:cubicBezTo>
                      <a:pt x="16080" y="16576"/>
                      <a:pt x="16060" y="16555"/>
                      <a:pt x="16019" y="16535"/>
                    </a:cubicBezTo>
                    <a:cubicBezTo>
                      <a:pt x="15634" y="16467"/>
                      <a:pt x="15250" y="16436"/>
                      <a:pt x="14866" y="16436"/>
                    </a:cubicBezTo>
                    <a:cubicBezTo>
                      <a:pt x="14552" y="16436"/>
                      <a:pt x="14238" y="16457"/>
                      <a:pt x="13924" y="16493"/>
                    </a:cubicBezTo>
                    <a:cubicBezTo>
                      <a:pt x="13904" y="16493"/>
                      <a:pt x="13904" y="16514"/>
                      <a:pt x="13924" y="16514"/>
                    </a:cubicBezTo>
                    <a:cubicBezTo>
                      <a:pt x="14014" y="16511"/>
                      <a:pt x="14104" y="16510"/>
                      <a:pt x="14194" y="16510"/>
                    </a:cubicBezTo>
                    <a:cubicBezTo>
                      <a:pt x="14798" y="16510"/>
                      <a:pt x="15390" y="16568"/>
                      <a:pt x="15998" y="16658"/>
                    </a:cubicBezTo>
                    <a:cubicBezTo>
                      <a:pt x="15690" y="16863"/>
                      <a:pt x="15526" y="17315"/>
                      <a:pt x="15546" y="17623"/>
                    </a:cubicBezTo>
                    <a:cubicBezTo>
                      <a:pt x="15567" y="17664"/>
                      <a:pt x="15567" y="17685"/>
                      <a:pt x="15567" y="17726"/>
                    </a:cubicBezTo>
                    <a:cubicBezTo>
                      <a:pt x="15002" y="17842"/>
                      <a:pt x="14438" y="18015"/>
                      <a:pt x="13838" y="18015"/>
                    </a:cubicBezTo>
                    <a:cubicBezTo>
                      <a:pt x="13805" y="18015"/>
                      <a:pt x="13772" y="18014"/>
                      <a:pt x="13739" y="18013"/>
                    </a:cubicBezTo>
                    <a:cubicBezTo>
                      <a:pt x="12774" y="17952"/>
                      <a:pt x="11686" y="17068"/>
                      <a:pt x="12240" y="16021"/>
                    </a:cubicBezTo>
                    <a:cubicBezTo>
                      <a:pt x="12610" y="15338"/>
                      <a:pt x="13432" y="15039"/>
                      <a:pt x="14263" y="15039"/>
                    </a:cubicBezTo>
                    <a:close/>
                    <a:moveTo>
                      <a:pt x="9872" y="13855"/>
                    </a:moveTo>
                    <a:cubicBezTo>
                      <a:pt x="11204" y="13855"/>
                      <a:pt x="12771" y="14432"/>
                      <a:pt x="13739" y="14830"/>
                    </a:cubicBezTo>
                    <a:cubicBezTo>
                      <a:pt x="12979" y="14953"/>
                      <a:pt x="12281" y="15343"/>
                      <a:pt x="11973" y="15939"/>
                    </a:cubicBezTo>
                    <a:cubicBezTo>
                      <a:pt x="11428" y="15703"/>
                      <a:pt x="10786" y="15627"/>
                      <a:pt x="10190" y="15627"/>
                    </a:cubicBezTo>
                    <a:cubicBezTo>
                      <a:pt x="10113" y="15627"/>
                      <a:pt x="10036" y="15629"/>
                      <a:pt x="9961" y="15631"/>
                    </a:cubicBezTo>
                    <a:cubicBezTo>
                      <a:pt x="9905" y="15631"/>
                      <a:pt x="9900" y="15716"/>
                      <a:pt x="9945" y="15716"/>
                    </a:cubicBezTo>
                    <a:cubicBezTo>
                      <a:pt x="9950" y="15716"/>
                      <a:pt x="9955" y="15715"/>
                      <a:pt x="9961" y="15713"/>
                    </a:cubicBezTo>
                    <a:cubicBezTo>
                      <a:pt x="10000" y="15712"/>
                      <a:pt x="10040" y="15711"/>
                      <a:pt x="10079" y="15711"/>
                    </a:cubicBezTo>
                    <a:cubicBezTo>
                      <a:pt x="10729" y="15711"/>
                      <a:pt x="11312" y="15867"/>
                      <a:pt x="11932" y="16042"/>
                    </a:cubicBezTo>
                    <a:cubicBezTo>
                      <a:pt x="11912" y="16103"/>
                      <a:pt x="11871" y="16165"/>
                      <a:pt x="11850" y="16226"/>
                    </a:cubicBezTo>
                    <a:cubicBezTo>
                      <a:pt x="11665" y="16925"/>
                      <a:pt x="12035" y="17561"/>
                      <a:pt x="12610" y="17931"/>
                    </a:cubicBezTo>
                    <a:cubicBezTo>
                      <a:pt x="11840" y="18230"/>
                      <a:pt x="10998" y="18480"/>
                      <a:pt x="10166" y="18480"/>
                    </a:cubicBezTo>
                    <a:cubicBezTo>
                      <a:pt x="9911" y="18480"/>
                      <a:pt x="9657" y="18456"/>
                      <a:pt x="9406" y="18403"/>
                    </a:cubicBezTo>
                    <a:cubicBezTo>
                      <a:pt x="7743" y="18075"/>
                      <a:pt x="6716" y="15857"/>
                      <a:pt x="8030" y="14501"/>
                    </a:cubicBezTo>
                    <a:cubicBezTo>
                      <a:pt x="8481" y="14029"/>
                      <a:pt x="9141" y="13855"/>
                      <a:pt x="9872" y="13855"/>
                    </a:cubicBezTo>
                    <a:close/>
                    <a:moveTo>
                      <a:pt x="11316" y="18547"/>
                    </a:moveTo>
                    <a:cubicBezTo>
                      <a:pt x="11295" y="18568"/>
                      <a:pt x="11275" y="18568"/>
                      <a:pt x="11254" y="18588"/>
                    </a:cubicBezTo>
                    <a:cubicBezTo>
                      <a:pt x="11275" y="18568"/>
                      <a:pt x="11295" y="18568"/>
                      <a:pt x="11295" y="18547"/>
                    </a:cubicBezTo>
                    <a:close/>
                    <a:moveTo>
                      <a:pt x="26451" y="16432"/>
                    </a:moveTo>
                    <a:cubicBezTo>
                      <a:pt x="26472" y="16452"/>
                      <a:pt x="26492" y="16473"/>
                      <a:pt x="26533" y="16473"/>
                    </a:cubicBezTo>
                    <a:cubicBezTo>
                      <a:pt x="27704" y="16781"/>
                      <a:pt x="28340" y="18095"/>
                      <a:pt x="27642" y="19163"/>
                    </a:cubicBezTo>
                    <a:cubicBezTo>
                      <a:pt x="27201" y="19832"/>
                      <a:pt x="26467" y="20096"/>
                      <a:pt x="25724" y="20096"/>
                    </a:cubicBezTo>
                    <a:cubicBezTo>
                      <a:pt x="25464" y="20096"/>
                      <a:pt x="25202" y="20064"/>
                      <a:pt x="24952" y="20005"/>
                    </a:cubicBezTo>
                    <a:lnTo>
                      <a:pt x="24931" y="20005"/>
                    </a:lnTo>
                    <a:cubicBezTo>
                      <a:pt x="24536" y="19353"/>
                      <a:pt x="23779" y="18853"/>
                      <a:pt x="22972" y="18853"/>
                    </a:cubicBezTo>
                    <a:cubicBezTo>
                      <a:pt x="22941" y="18853"/>
                      <a:pt x="22909" y="18854"/>
                      <a:pt x="22878" y="18855"/>
                    </a:cubicBezTo>
                    <a:cubicBezTo>
                      <a:pt x="22878" y="18814"/>
                      <a:pt x="22857" y="18752"/>
                      <a:pt x="22837" y="18691"/>
                    </a:cubicBezTo>
                    <a:cubicBezTo>
                      <a:pt x="22796" y="18568"/>
                      <a:pt x="22734" y="18424"/>
                      <a:pt x="22631" y="18301"/>
                    </a:cubicBezTo>
                    <a:lnTo>
                      <a:pt x="22631" y="18301"/>
                    </a:lnTo>
                    <a:cubicBezTo>
                      <a:pt x="23432" y="18465"/>
                      <a:pt x="24274" y="18465"/>
                      <a:pt x="25096" y="18506"/>
                    </a:cubicBezTo>
                    <a:cubicBezTo>
                      <a:pt x="25100" y="18508"/>
                      <a:pt x="25104" y="18509"/>
                      <a:pt x="25108" y="18509"/>
                    </a:cubicBezTo>
                    <a:cubicBezTo>
                      <a:pt x="25136" y="18509"/>
                      <a:pt x="25132" y="18444"/>
                      <a:pt x="25096" y="18444"/>
                    </a:cubicBezTo>
                    <a:cubicBezTo>
                      <a:pt x="24336" y="18321"/>
                      <a:pt x="23535" y="18177"/>
                      <a:pt x="22775" y="18157"/>
                    </a:cubicBezTo>
                    <a:cubicBezTo>
                      <a:pt x="23042" y="17952"/>
                      <a:pt x="23227" y="17643"/>
                      <a:pt x="23268" y="17315"/>
                    </a:cubicBezTo>
                    <a:cubicBezTo>
                      <a:pt x="23631" y="17393"/>
                      <a:pt x="24013" y="17447"/>
                      <a:pt x="24389" y="17447"/>
                    </a:cubicBezTo>
                    <a:cubicBezTo>
                      <a:pt x="25100" y="17447"/>
                      <a:pt x="25790" y="17256"/>
                      <a:pt x="26287" y="16678"/>
                    </a:cubicBezTo>
                    <a:cubicBezTo>
                      <a:pt x="26348" y="16596"/>
                      <a:pt x="26410" y="16514"/>
                      <a:pt x="26451" y="16432"/>
                    </a:cubicBezTo>
                    <a:close/>
                    <a:moveTo>
                      <a:pt x="18869" y="14071"/>
                    </a:moveTo>
                    <a:cubicBezTo>
                      <a:pt x="19399" y="14071"/>
                      <a:pt x="19803" y="14471"/>
                      <a:pt x="19941" y="15056"/>
                    </a:cubicBezTo>
                    <a:cubicBezTo>
                      <a:pt x="19955" y="15111"/>
                      <a:pt x="20014" y="15138"/>
                      <a:pt x="20070" y="15138"/>
                    </a:cubicBezTo>
                    <a:cubicBezTo>
                      <a:pt x="20099" y="15138"/>
                      <a:pt x="20126" y="15131"/>
                      <a:pt x="20147" y="15118"/>
                    </a:cubicBezTo>
                    <a:cubicBezTo>
                      <a:pt x="20164" y="15126"/>
                      <a:pt x="20181" y="15131"/>
                      <a:pt x="20198" y="15131"/>
                    </a:cubicBezTo>
                    <a:cubicBezTo>
                      <a:pt x="20222" y="15131"/>
                      <a:pt x="20246" y="15121"/>
                      <a:pt x="20270" y="15097"/>
                    </a:cubicBezTo>
                    <a:cubicBezTo>
                      <a:pt x="20466" y="14859"/>
                      <a:pt x="20767" y="14688"/>
                      <a:pt x="21069" y="14688"/>
                    </a:cubicBezTo>
                    <a:cubicBezTo>
                      <a:pt x="21210" y="14688"/>
                      <a:pt x="21351" y="14725"/>
                      <a:pt x="21481" y="14810"/>
                    </a:cubicBezTo>
                    <a:cubicBezTo>
                      <a:pt x="21707" y="14933"/>
                      <a:pt x="21830" y="15179"/>
                      <a:pt x="21851" y="15426"/>
                    </a:cubicBezTo>
                    <a:cubicBezTo>
                      <a:pt x="21872" y="15651"/>
                      <a:pt x="21769" y="15816"/>
                      <a:pt x="21728" y="16021"/>
                    </a:cubicBezTo>
                    <a:cubicBezTo>
                      <a:pt x="21728" y="16077"/>
                      <a:pt x="21779" y="16168"/>
                      <a:pt x="21835" y="16168"/>
                    </a:cubicBezTo>
                    <a:cubicBezTo>
                      <a:pt x="21840" y="16168"/>
                      <a:pt x="21846" y="16167"/>
                      <a:pt x="21851" y="16165"/>
                    </a:cubicBezTo>
                    <a:cubicBezTo>
                      <a:pt x="21892" y="16206"/>
                      <a:pt x="21913" y="16247"/>
                      <a:pt x="21995" y="16247"/>
                    </a:cubicBezTo>
                    <a:cubicBezTo>
                      <a:pt x="22467" y="16268"/>
                      <a:pt x="22939" y="16617"/>
                      <a:pt x="22939" y="17130"/>
                    </a:cubicBezTo>
                    <a:cubicBezTo>
                      <a:pt x="22960" y="17582"/>
                      <a:pt x="22672" y="17890"/>
                      <a:pt x="22303" y="18095"/>
                    </a:cubicBezTo>
                    <a:cubicBezTo>
                      <a:pt x="22282" y="18116"/>
                      <a:pt x="22262" y="18136"/>
                      <a:pt x="22262" y="18157"/>
                    </a:cubicBezTo>
                    <a:cubicBezTo>
                      <a:pt x="22241" y="18177"/>
                      <a:pt x="22221" y="18177"/>
                      <a:pt x="22200" y="18177"/>
                    </a:cubicBezTo>
                    <a:cubicBezTo>
                      <a:pt x="22159" y="18198"/>
                      <a:pt x="22118" y="18260"/>
                      <a:pt x="22118" y="18301"/>
                    </a:cubicBezTo>
                    <a:cubicBezTo>
                      <a:pt x="22139" y="18321"/>
                      <a:pt x="22139" y="18321"/>
                      <a:pt x="22139" y="18342"/>
                    </a:cubicBezTo>
                    <a:cubicBezTo>
                      <a:pt x="22139" y="18395"/>
                      <a:pt x="22185" y="18448"/>
                      <a:pt x="22237" y="18448"/>
                    </a:cubicBezTo>
                    <a:cubicBezTo>
                      <a:pt x="22245" y="18448"/>
                      <a:pt x="22253" y="18447"/>
                      <a:pt x="22262" y="18444"/>
                    </a:cubicBezTo>
                    <a:cubicBezTo>
                      <a:pt x="22273" y="18441"/>
                      <a:pt x="22283" y="18440"/>
                      <a:pt x="22294" y="18440"/>
                    </a:cubicBezTo>
                    <a:cubicBezTo>
                      <a:pt x="22495" y="18440"/>
                      <a:pt x="22570" y="18986"/>
                      <a:pt x="22570" y="19143"/>
                    </a:cubicBezTo>
                    <a:cubicBezTo>
                      <a:pt x="22570" y="19430"/>
                      <a:pt x="22447" y="19718"/>
                      <a:pt x="22241" y="19902"/>
                    </a:cubicBezTo>
                    <a:cubicBezTo>
                      <a:pt x="22050" y="20077"/>
                      <a:pt x="21822" y="20151"/>
                      <a:pt x="21591" y="20151"/>
                    </a:cubicBezTo>
                    <a:cubicBezTo>
                      <a:pt x="21251" y="20151"/>
                      <a:pt x="20905" y="19991"/>
                      <a:pt x="20660" y="19759"/>
                    </a:cubicBezTo>
                    <a:cubicBezTo>
                      <a:pt x="20632" y="19740"/>
                      <a:pt x="20605" y="19730"/>
                      <a:pt x="20579" y="19730"/>
                    </a:cubicBezTo>
                    <a:cubicBezTo>
                      <a:pt x="20547" y="19730"/>
                      <a:pt x="20518" y="19745"/>
                      <a:pt x="20496" y="19779"/>
                    </a:cubicBezTo>
                    <a:cubicBezTo>
                      <a:pt x="20488" y="19777"/>
                      <a:pt x="20479" y="19775"/>
                      <a:pt x="20469" y="19775"/>
                    </a:cubicBezTo>
                    <a:cubicBezTo>
                      <a:pt x="20408" y="19775"/>
                      <a:pt x="20329" y="19831"/>
                      <a:pt x="20311" y="19902"/>
                    </a:cubicBezTo>
                    <a:cubicBezTo>
                      <a:pt x="20270" y="20436"/>
                      <a:pt x="19900" y="20847"/>
                      <a:pt x="19407" y="20888"/>
                    </a:cubicBezTo>
                    <a:cubicBezTo>
                      <a:pt x="19407" y="20827"/>
                      <a:pt x="19428" y="20765"/>
                      <a:pt x="19448" y="20703"/>
                    </a:cubicBezTo>
                    <a:cubicBezTo>
                      <a:pt x="19461" y="20653"/>
                      <a:pt x="19419" y="20618"/>
                      <a:pt x="19380" y="20618"/>
                    </a:cubicBezTo>
                    <a:cubicBezTo>
                      <a:pt x="19356" y="20618"/>
                      <a:pt x="19333" y="20631"/>
                      <a:pt x="19325" y="20662"/>
                    </a:cubicBezTo>
                    <a:cubicBezTo>
                      <a:pt x="19284" y="20744"/>
                      <a:pt x="19284" y="20806"/>
                      <a:pt x="19263" y="20888"/>
                    </a:cubicBezTo>
                    <a:cubicBezTo>
                      <a:pt x="19202" y="20888"/>
                      <a:pt x="19140" y="20868"/>
                      <a:pt x="19099" y="20868"/>
                    </a:cubicBezTo>
                    <a:cubicBezTo>
                      <a:pt x="18606" y="20744"/>
                      <a:pt x="18360" y="20395"/>
                      <a:pt x="18113" y="20005"/>
                    </a:cubicBezTo>
                    <a:cubicBezTo>
                      <a:pt x="18134" y="19985"/>
                      <a:pt x="18134" y="19985"/>
                      <a:pt x="18134" y="19964"/>
                    </a:cubicBezTo>
                    <a:cubicBezTo>
                      <a:pt x="18152" y="19893"/>
                      <a:pt x="18108" y="19837"/>
                      <a:pt x="18042" y="19837"/>
                    </a:cubicBezTo>
                    <a:cubicBezTo>
                      <a:pt x="18032" y="19837"/>
                      <a:pt x="18022" y="19838"/>
                      <a:pt x="18011" y="19841"/>
                    </a:cubicBezTo>
                    <a:cubicBezTo>
                      <a:pt x="17805" y="19882"/>
                      <a:pt x="17641" y="20026"/>
                      <a:pt x="17415" y="20046"/>
                    </a:cubicBezTo>
                    <a:cubicBezTo>
                      <a:pt x="17374" y="20053"/>
                      <a:pt x="17331" y="20057"/>
                      <a:pt x="17287" y="20057"/>
                    </a:cubicBezTo>
                    <a:cubicBezTo>
                      <a:pt x="17075" y="20057"/>
                      <a:pt x="16850" y="19974"/>
                      <a:pt x="16696" y="19820"/>
                    </a:cubicBezTo>
                    <a:cubicBezTo>
                      <a:pt x="16368" y="19471"/>
                      <a:pt x="16450" y="18917"/>
                      <a:pt x="16696" y="18547"/>
                    </a:cubicBezTo>
                    <a:cubicBezTo>
                      <a:pt x="16696" y="18547"/>
                      <a:pt x="16717" y="18547"/>
                      <a:pt x="16738" y="18527"/>
                    </a:cubicBezTo>
                    <a:cubicBezTo>
                      <a:pt x="16820" y="18485"/>
                      <a:pt x="16840" y="18383"/>
                      <a:pt x="16738" y="18342"/>
                    </a:cubicBezTo>
                    <a:cubicBezTo>
                      <a:pt x="16327" y="18177"/>
                      <a:pt x="15854" y="18075"/>
                      <a:pt x="15854" y="17520"/>
                    </a:cubicBezTo>
                    <a:cubicBezTo>
                      <a:pt x="15834" y="17068"/>
                      <a:pt x="16163" y="16904"/>
                      <a:pt x="16450" y="16658"/>
                    </a:cubicBezTo>
                    <a:lnTo>
                      <a:pt x="16573" y="16658"/>
                    </a:lnTo>
                    <a:cubicBezTo>
                      <a:pt x="16635" y="16637"/>
                      <a:pt x="16655" y="16576"/>
                      <a:pt x="16635" y="16535"/>
                    </a:cubicBezTo>
                    <a:cubicBezTo>
                      <a:pt x="16614" y="16391"/>
                      <a:pt x="16450" y="16288"/>
                      <a:pt x="16409" y="16124"/>
                    </a:cubicBezTo>
                    <a:cubicBezTo>
                      <a:pt x="16347" y="15960"/>
                      <a:pt x="16347" y="15754"/>
                      <a:pt x="16471" y="15610"/>
                    </a:cubicBezTo>
                    <a:cubicBezTo>
                      <a:pt x="16569" y="15463"/>
                      <a:pt x="16734" y="15411"/>
                      <a:pt x="16908" y="15411"/>
                    </a:cubicBezTo>
                    <a:cubicBezTo>
                      <a:pt x="17024" y="15411"/>
                      <a:pt x="17144" y="15434"/>
                      <a:pt x="17251" y="15467"/>
                    </a:cubicBezTo>
                    <a:cubicBezTo>
                      <a:pt x="17251" y="15467"/>
                      <a:pt x="17251" y="15487"/>
                      <a:pt x="17251" y="15487"/>
                    </a:cubicBezTo>
                    <a:cubicBezTo>
                      <a:pt x="17251" y="15537"/>
                      <a:pt x="17289" y="15564"/>
                      <a:pt x="17327" y="15564"/>
                    </a:cubicBezTo>
                    <a:cubicBezTo>
                      <a:pt x="17353" y="15564"/>
                      <a:pt x="17379" y="15553"/>
                      <a:pt x="17395" y="15528"/>
                    </a:cubicBezTo>
                    <a:cubicBezTo>
                      <a:pt x="17415" y="15528"/>
                      <a:pt x="17415" y="15549"/>
                      <a:pt x="17436" y="15549"/>
                    </a:cubicBezTo>
                    <a:cubicBezTo>
                      <a:pt x="17440" y="15553"/>
                      <a:pt x="17445" y="15554"/>
                      <a:pt x="17450" y="15554"/>
                    </a:cubicBezTo>
                    <a:cubicBezTo>
                      <a:pt x="17476" y="15554"/>
                      <a:pt x="17514" y="15521"/>
                      <a:pt x="17497" y="15487"/>
                    </a:cubicBezTo>
                    <a:cubicBezTo>
                      <a:pt x="17477" y="15446"/>
                      <a:pt x="17456" y="15405"/>
                      <a:pt x="17456" y="15364"/>
                    </a:cubicBezTo>
                    <a:cubicBezTo>
                      <a:pt x="17600" y="14892"/>
                      <a:pt x="17826" y="14460"/>
                      <a:pt x="18298" y="14214"/>
                    </a:cubicBezTo>
                    <a:cubicBezTo>
                      <a:pt x="18499" y="14116"/>
                      <a:pt x="18691" y="14071"/>
                      <a:pt x="18869" y="14071"/>
                    </a:cubicBezTo>
                    <a:close/>
                    <a:moveTo>
                      <a:pt x="35874" y="13495"/>
                    </a:moveTo>
                    <a:cubicBezTo>
                      <a:pt x="35996" y="13495"/>
                      <a:pt x="36120" y="13501"/>
                      <a:pt x="36247" y="13516"/>
                    </a:cubicBezTo>
                    <a:cubicBezTo>
                      <a:pt x="38136" y="13721"/>
                      <a:pt x="40087" y="14994"/>
                      <a:pt x="40067" y="17048"/>
                    </a:cubicBezTo>
                    <a:cubicBezTo>
                      <a:pt x="40032" y="19793"/>
                      <a:pt x="37907" y="21392"/>
                      <a:pt x="35522" y="21392"/>
                    </a:cubicBezTo>
                    <a:cubicBezTo>
                      <a:pt x="35071" y="21392"/>
                      <a:pt x="34610" y="21334"/>
                      <a:pt x="34152" y="21217"/>
                    </a:cubicBezTo>
                    <a:cubicBezTo>
                      <a:pt x="34091" y="21176"/>
                      <a:pt x="34008" y="21135"/>
                      <a:pt x="33947" y="21094"/>
                    </a:cubicBezTo>
                    <a:cubicBezTo>
                      <a:pt x="33921" y="21076"/>
                      <a:pt x="33895" y="21070"/>
                      <a:pt x="33870" y="21070"/>
                    </a:cubicBezTo>
                    <a:cubicBezTo>
                      <a:pt x="33837" y="21070"/>
                      <a:pt x="33806" y="21082"/>
                      <a:pt x="33782" y="21094"/>
                    </a:cubicBezTo>
                    <a:cubicBezTo>
                      <a:pt x="33741" y="21094"/>
                      <a:pt x="33700" y="21073"/>
                      <a:pt x="33659" y="21052"/>
                    </a:cubicBezTo>
                    <a:lnTo>
                      <a:pt x="33639" y="21052"/>
                    </a:lnTo>
                    <a:cubicBezTo>
                      <a:pt x="33782" y="20662"/>
                      <a:pt x="33844" y="20231"/>
                      <a:pt x="33803" y="19759"/>
                    </a:cubicBezTo>
                    <a:cubicBezTo>
                      <a:pt x="33659" y="18157"/>
                      <a:pt x="32571" y="17253"/>
                      <a:pt x="31236" y="16945"/>
                    </a:cubicBezTo>
                    <a:cubicBezTo>
                      <a:pt x="31582" y="16933"/>
                      <a:pt x="31926" y="16926"/>
                      <a:pt x="32268" y="16926"/>
                    </a:cubicBezTo>
                    <a:cubicBezTo>
                      <a:pt x="33596" y="16926"/>
                      <a:pt x="34908" y="17025"/>
                      <a:pt x="36247" y="17253"/>
                    </a:cubicBezTo>
                    <a:cubicBezTo>
                      <a:pt x="36252" y="17255"/>
                      <a:pt x="36258" y="17256"/>
                      <a:pt x="36263" y="17256"/>
                    </a:cubicBezTo>
                    <a:cubicBezTo>
                      <a:pt x="36311" y="17256"/>
                      <a:pt x="36323" y="17171"/>
                      <a:pt x="36267" y="17171"/>
                    </a:cubicBezTo>
                    <a:cubicBezTo>
                      <a:pt x="34993" y="16864"/>
                      <a:pt x="33684" y="16706"/>
                      <a:pt x="32375" y="16706"/>
                    </a:cubicBezTo>
                    <a:cubicBezTo>
                      <a:pt x="31933" y="16706"/>
                      <a:pt x="31492" y="16724"/>
                      <a:pt x="31051" y="16760"/>
                    </a:cubicBezTo>
                    <a:cubicBezTo>
                      <a:pt x="32016" y="16206"/>
                      <a:pt x="32694" y="15179"/>
                      <a:pt x="32776" y="14050"/>
                    </a:cubicBezTo>
                    <a:cubicBezTo>
                      <a:pt x="33865" y="14013"/>
                      <a:pt x="34789" y="13495"/>
                      <a:pt x="35874" y="13495"/>
                    </a:cubicBezTo>
                    <a:close/>
                    <a:moveTo>
                      <a:pt x="15629" y="17890"/>
                    </a:moveTo>
                    <a:cubicBezTo>
                      <a:pt x="15731" y="18116"/>
                      <a:pt x="15916" y="18342"/>
                      <a:pt x="16121" y="18465"/>
                    </a:cubicBezTo>
                    <a:cubicBezTo>
                      <a:pt x="15115" y="18609"/>
                      <a:pt x="14191" y="19040"/>
                      <a:pt x="13431" y="19738"/>
                    </a:cubicBezTo>
                    <a:cubicBezTo>
                      <a:pt x="13417" y="19753"/>
                      <a:pt x="13423" y="19767"/>
                      <a:pt x="13435" y="19767"/>
                    </a:cubicBezTo>
                    <a:cubicBezTo>
                      <a:pt x="13440" y="19767"/>
                      <a:pt x="13446" y="19765"/>
                      <a:pt x="13452" y="19759"/>
                    </a:cubicBezTo>
                    <a:cubicBezTo>
                      <a:pt x="14294" y="19060"/>
                      <a:pt x="15279" y="18670"/>
                      <a:pt x="16368" y="18588"/>
                    </a:cubicBezTo>
                    <a:cubicBezTo>
                      <a:pt x="16368" y="18588"/>
                      <a:pt x="16388" y="18588"/>
                      <a:pt x="16409" y="18568"/>
                    </a:cubicBezTo>
                    <a:lnTo>
                      <a:pt x="16409" y="18568"/>
                    </a:lnTo>
                    <a:cubicBezTo>
                      <a:pt x="16183" y="18835"/>
                      <a:pt x="16121" y="19204"/>
                      <a:pt x="16204" y="19553"/>
                    </a:cubicBezTo>
                    <a:cubicBezTo>
                      <a:pt x="15362" y="19923"/>
                      <a:pt x="14458" y="20765"/>
                      <a:pt x="13986" y="21730"/>
                    </a:cubicBezTo>
                    <a:cubicBezTo>
                      <a:pt x="13585" y="21886"/>
                      <a:pt x="13135" y="21977"/>
                      <a:pt x="12697" y="21977"/>
                    </a:cubicBezTo>
                    <a:cubicBezTo>
                      <a:pt x="11809" y="21977"/>
                      <a:pt x="10968" y="21604"/>
                      <a:pt x="10679" y="20642"/>
                    </a:cubicBezTo>
                    <a:cubicBezTo>
                      <a:pt x="10207" y="19143"/>
                      <a:pt x="11850" y="18506"/>
                      <a:pt x="12979" y="18136"/>
                    </a:cubicBezTo>
                    <a:cubicBezTo>
                      <a:pt x="13274" y="18249"/>
                      <a:pt x="13581" y="18296"/>
                      <a:pt x="13890" y="18296"/>
                    </a:cubicBezTo>
                    <a:cubicBezTo>
                      <a:pt x="14485" y="18296"/>
                      <a:pt x="15088" y="18120"/>
                      <a:pt x="15629" y="17890"/>
                    </a:cubicBezTo>
                    <a:close/>
                    <a:moveTo>
                      <a:pt x="6424" y="15668"/>
                    </a:moveTo>
                    <a:cubicBezTo>
                      <a:pt x="6662" y="15668"/>
                      <a:pt x="6897" y="15670"/>
                      <a:pt x="7127" y="15672"/>
                    </a:cubicBezTo>
                    <a:cubicBezTo>
                      <a:pt x="7045" y="16535"/>
                      <a:pt x="7209" y="17171"/>
                      <a:pt x="7558" y="17623"/>
                    </a:cubicBezTo>
                    <a:cubicBezTo>
                      <a:pt x="6244" y="17767"/>
                      <a:pt x="5361" y="19143"/>
                      <a:pt x="5730" y="20416"/>
                    </a:cubicBezTo>
                    <a:cubicBezTo>
                      <a:pt x="5812" y="20724"/>
                      <a:pt x="5977" y="21032"/>
                      <a:pt x="6182" y="21278"/>
                    </a:cubicBezTo>
                    <a:lnTo>
                      <a:pt x="6161" y="21278"/>
                    </a:lnTo>
                    <a:cubicBezTo>
                      <a:pt x="5293" y="21713"/>
                      <a:pt x="4397" y="22079"/>
                      <a:pt x="3441" y="22079"/>
                    </a:cubicBezTo>
                    <a:cubicBezTo>
                      <a:pt x="3222" y="22079"/>
                      <a:pt x="2999" y="22060"/>
                      <a:pt x="2773" y="22018"/>
                    </a:cubicBezTo>
                    <a:cubicBezTo>
                      <a:pt x="884" y="21627"/>
                      <a:pt x="1" y="19677"/>
                      <a:pt x="884" y="17972"/>
                    </a:cubicBezTo>
                    <a:cubicBezTo>
                      <a:pt x="1973" y="15849"/>
                      <a:pt x="4307" y="15668"/>
                      <a:pt x="6424" y="15668"/>
                    </a:cubicBezTo>
                    <a:close/>
                    <a:moveTo>
                      <a:pt x="7661" y="17767"/>
                    </a:moveTo>
                    <a:cubicBezTo>
                      <a:pt x="8240" y="18411"/>
                      <a:pt x="9198" y="18663"/>
                      <a:pt x="10199" y="18663"/>
                    </a:cubicBezTo>
                    <a:cubicBezTo>
                      <a:pt x="10474" y="18663"/>
                      <a:pt x="10753" y="18644"/>
                      <a:pt x="11029" y="18609"/>
                    </a:cubicBezTo>
                    <a:lnTo>
                      <a:pt x="11029" y="18609"/>
                    </a:lnTo>
                    <a:cubicBezTo>
                      <a:pt x="9755" y="19451"/>
                      <a:pt x="8523" y="20190"/>
                      <a:pt x="7024" y="20642"/>
                    </a:cubicBezTo>
                    <a:cubicBezTo>
                      <a:pt x="7003" y="20642"/>
                      <a:pt x="7003" y="20683"/>
                      <a:pt x="7045" y="20683"/>
                    </a:cubicBezTo>
                    <a:cubicBezTo>
                      <a:pt x="8359" y="20354"/>
                      <a:pt x="9714" y="19820"/>
                      <a:pt x="10803" y="18978"/>
                    </a:cubicBezTo>
                    <a:lnTo>
                      <a:pt x="10803" y="18978"/>
                    </a:lnTo>
                    <a:cubicBezTo>
                      <a:pt x="10351" y="19451"/>
                      <a:pt x="10145" y="20108"/>
                      <a:pt x="10454" y="20888"/>
                    </a:cubicBezTo>
                    <a:cubicBezTo>
                      <a:pt x="10474" y="20909"/>
                      <a:pt x="10474" y="20929"/>
                      <a:pt x="10495" y="20950"/>
                    </a:cubicBezTo>
                    <a:cubicBezTo>
                      <a:pt x="10002" y="21237"/>
                      <a:pt x="9488" y="21689"/>
                      <a:pt x="8995" y="22223"/>
                    </a:cubicBezTo>
                    <a:cubicBezTo>
                      <a:pt x="8881" y="22242"/>
                      <a:pt x="8764" y="22251"/>
                      <a:pt x="8646" y="22251"/>
                    </a:cubicBezTo>
                    <a:cubicBezTo>
                      <a:pt x="7597" y="22251"/>
                      <a:pt x="6451" y="21540"/>
                      <a:pt x="6100" y="20580"/>
                    </a:cubicBezTo>
                    <a:cubicBezTo>
                      <a:pt x="5586" y="19245"/>
                      <a:pt x="6449" y="18177"/>
                      <a:pt x="7661" y="17767"/>
                    </a:cubicBezTo>
                    <a:close/>
                    <a:moveTo>
                      <a:pt x="22898" y="19122"/>
                    </a:moveTo>
                    <a:cubicBezTo>
                      <a:pt x="23761" y="19122"/>
                      <a:pt x="24582" y="19553"/>
                      <a:pt x="24849" y="20416"/>
                    </a:cubicBezTo>
                    <a:cubicBezTo>
                      <a:pt x="25137" y="21340"/>
                      <a:pt x="24685" y="22346"/>
                      <a:pt x="23679" y="22531"/>
                    </a:cubicBezTo>
                    <a:cubicBezTo>
                      <a:pt x="23519" y="22563"/>
                      <a:pt x="23368" y="22578"/>
                      <a:pt x="23223" y="22578"/>
                    </a:cubicBezTo>
                    <a:cubicBezTo>
                      <a:pt x="22253" y="22578"/>
                      <a:pt x="21615" y="21898"/>
                      <a:pt x="21132" y="21094"/>
                    </a:cubicBezTo>
                    <a:cubicBezTo>
                      <a:pt x="20989" y="20744"/>
                      <a:pt x="20824" y="20416"/>
                      <a:pt x="20660" y="20087"/>
                    </a:cubicBezTo>
                    <a:lnTo>
                      <a:pt x="20660" y="20087"/>
                    </a:lnTo>
                    <a:cubicBezTo>
                      <a:pt x="20891" y="20329"/>
                      <a:pt x="21221" y="20447"/>
                      <a:pt x="21555" y="20447"/>
                    </a:cubicBezTo>
                    <a:cubicBezTo>
                      <a:pt x="21903" y="20447"/>
                      <a:pt x="22257" y="20318"/>
                      <a:pt x="22508" y="20067"/>
                    </a:cubicBezTo>
                    <a:cubicBezTo>
                      <a:pt x="22672" y="20231"/>
                      <a:pt x="22857" y="20354"/>
                      <a:pt x="23022" y="20498"/>
                    </a:cubicBezTo>
                    <a:cubicBezTo>
                      <a:pt x="23247" y="20683"/>
                      <a:pt x="23453" y="20868"/>
                      <a:pt x="23679" y="21052"/>
                    </a:cubicBezTo>
                    <a:cubicBezTo>
                      <a:pt x="23688" y="21062"/>
                      <a:pt x="23698" y="21066"/>
                      <a:pt x="23706" y="21066"/>
                    </a:cubicBezTo>
                    <a:cubicBezTo>
                      <a:pt x="23734" y="21066"/>
                      <a:pt x="23751" y="21022"/>
                      <a:pt x="23720" y="20991"/>
                    </a:cubicBezTo>
                    <a:cubicBezTo>
                      <a:pt x="23514" y="20785"/>
                      <a:pt x="23289" y="20580"/>
                      <a:pt x="23063" y="20375"/>
                    </a:cubicBezTo>
                    <a:cubicBezTo>
                      <a:pt x="22919" y="20231"/>
                      <a:pt x="22775" y="20087"/>
                      <a:pt x="22631" y="19944"/>
                    </a:cubicBezTo>
                    <a:cubicBezTo>
                      <a:pt x="22796" y="19718"/>
                      <a:pt x="22898" y="19430"/>
                      <a:pt x="22898" y="19122"/>
                    </a:cubicBezTo>
                    <a:close/>
                    <a:moveTo>
                      <a:pt x="30174" y="17132"/>
                    </a:moveTo>
                    <a:cubicBezTo>
                      <a:pt x="31659" y="17132"/>
                      <a:pt x="33086" y="17784"/>
                      <a:pt x="33433" y="19451"/>
                    </a:cubicBezTo>
                    <a:cubicBezTo>
                      <a:pt x="33700" y="20744"/>
                      <a:pt x="32961" y="22079"/>
                      <a:pt x="31832" y="22654"/>
                    </a:cubicBezTo>
                    <a:cubicBezTo>
                      <a:pt x="31330" y="22917"/>
                      <a:pt x="30802" y="23020"/>
                      <a:pt x="30269" y="23020"/>
                    </a:cubicBezTo>
                    <a:cubicBezTo>
                      <a:pt x="29885" y="23020"/>
                      <a:pt x="29499" y="22966"/>
                      <a:pt x="29121" y="22880"/>
                    </a:cubicBezTo>
                    <a:cubicBezTo>
                      <a:pt x="29100" y="22839"/>
                      <a:pt x="29080" y="22819"/>
                      <a:pt x="29059" y="22777"/>
                    </a:cubicBezTo>
                    <a:cubicBezTo>
                      <a:pt x="29028" y="22747"/>
                      <a:pt x="28992" y="22731"/>
                      <a:pt x="28959" y="22731"/>
                    </a:cubicBezTo>
                    <a:cubicBezTo>
                      <a:pt x="28926" y="22731"/>
                      <a:pt x="28895" y="22747"/>
                      <a:pt x="28874" y="22777"/>
                    </a:cubicBezTo>
                    <a:cubicBezTo>
                      <a:pt x="29223" y="21669"/>
                      <a:pt x="28505" y="20457"/>
                      <a:pt x="27519" y="19841"/>
                    </a:cubicBezTo>
                    <a:lnTo>
                      <a:pt x="27519" y="19841"/>
                    </a:lnTo>
                    <a:cubicBezTo>
                      <a:pt x="28813" y="19861"/>
                      <a:pt x="30107" y="20005"/>
                      <a:pt x="31380" y="20231"/>
                    </a:cubicBezTo>
                    <a:cubicBezTo>
                      <a:pt x="31385" y="20234"/>
                      <a:pt x="31390" y="20235"/>
                      <a:pt x="31395" y="20235"/>
                    </a:cubicBezTo>
                    <a:cubicBezTo>
                      <a:pt x="31420" y="20235"/>
                      <a:pt x="31415" y="20187"/>
                      <a:pt x="31380" y="20169"/>
                    </a:cubicBezTo>
                    <a:cubicBezTo>
                      <a:pt x="30127" y="19861"/>
                      <a:pt x="28895" y="19697"/>
                      <a:pt x="27601" y="19656"/>
                    </a:cubicBezTo>
                    <a:cubicBezTo>
                      <a:pt x="27786" y="19471"/>
                      <a:pt x="27950" y="19266"/>
                      <a:pt x="28073" y="18999"/>
                    </a:cubicBezTo>
                    <a:cubicBezTo>
                      <a:pt x="28279" y="18506"/>
                      <a:pt x="28279" y="17993"/>
                      <a:pt x="28115" y="17541"/>
                    </a:cubicBezTo>
                    <a:cubicBezTo>
                      <a:pt x="28740" y="17281"/>
                      <a:pt x="29464" y="17132"/>
                      <a:pt x="30174" y="17132"/>
                    </a:cubicBezTo>
                    <a:close/>
                    <a:moveTo>
                      <a:pt x="27252" y="19944"/>
                    </a:moveTo>
                    <a:cubicBezTo>
                      <a:pt x="27252" y="19964"/>
                      <a:pt x="27252" y="19964"/>
                      <a:pt x="27273" y="19985"/>
                    </a:cubicBezTo>
                    <a:cubicBezTo>
                      <a:pt x="28217" y="20724"/>
                      <a:pt x="29265" y="22038"/>
                      <a:pt x="28279" y="23229"/>
                    </a:cubicBezTo>
                    <a:cubicBezTo>
                      <a:pt x="27856" y="23748"/>
                      <a:pt x="27344" y="23943"/>
                      <a:pt x="26809" y="23943"/>
                    </a:cubicBezTo>
                    <a:cubicBezTo>
                      <a:pt x="26200" y="23943"/>
                      <a:pt x="25562" y="23690"/>
                      <a:pt x="24993" y="23373"/>
                    </a:cubicBezTo>
                    <a:cubicBezTo>
                      <a:pt x="24973" y="23044"/>
                      <a:pt x="24870" y="22716"/>
                      <a:pt x="24644" y="22408"/>
                    </a:cubicBezTo>
                    <a:lnTo>
                      <a:pt x="24664" y="22408"/>
                    </a:lnTo>
                    <a:cubicBezTo>
                      <a:pt x="25281" y="21833"/>
                      <a:pt x="25363" y="21094"/>
                      <a:pt x="25157" y="20457"/>
                    </a:cubicBezTo>
                    <a:lnTo>
                      <a:pt x="25157" y="20457"/>
                    </a:lnTo>
                    <a:cubicBezTo>
                      <a:pt x="25342" y="20703"/>
                      <a:pt x="25589" y="20888"/>
                      <a:pt x="25814" y="21114"/>
                    </a:cubicBezTo>
                    <a:cubicBezTo>
                      <a:pt x="26102" y="21381"/>
                      <a:pt x="26369" y="21648"/>
                      <a:pt x="26677" y="21894"/>
                    </a:cubicBezTo>
                    <a:cubicBezTo>
                      <a:pt x="26683" y="21906"/>
                      <a:pt x="26691" y="21911"/>
                      <a:pt x="26698" y="21911"/>
                    </a:cubicBezTo>
                    <a:cubicBezTo>
                      <a:pt x="26716" y="21911"/>
                      <a:pt x="26733" y="21882"/>
                      <a:pt x="26718" y="21853"/>
                    </a:cubicBezTo>
                    <a:cubicBezTo>
                      <a:pt x="26451" y="21566"/>
                      <a:pt x="26184" y="21299"/>
                      <a:pt x="25897" y="21011"/>
                    </a:cubicBezTo>
                    <a:cubicBezTo>
                      <a:pt x="25650" y="20765"/>
                      <a:pt x="25424" y="20477"/>
                      <a:pt x="25137" y="20272"/>
                    </a:cubicBezTo>
                    <a:lnTo>
                      <a:pt x="25096" y="20272"/>
                    </a:lnTo>
                    <a:cubicBezTo>
                      <a:pt x="25075" y="20272"/>
                      <a:pt x="25075" y="20252"/>
                      <a:pt x="25055" y="20231"/>
                    </a:cubicBezTo>
                    <a:lnTo>
                      <a:pt x="25055" y="20231"/>
                    </a:lnTo>
                    <a:cubicBezTo>
                      <a:pt x="25311" y="20316"/>
                      <a:pt x="25577" y="20357"/>
                      <a:pt x="25842" y="20357"/>
                    </a:cubicBezTo>
                    <a:cubicBezTo>
                      <a:pt x="26341" y="20357"/>
                      <a:pt x="26836" y="20212"/>
                      <a:pt x="27252" y="19944"/>
                    </a:cubicBezTo>
                    <a:close/>
                    <a:moveTo>
                      <a:pt x="17970" y="20190"/>
                    </a:moveTo>
                    <a:cubicBezTo>
                      <a:pt x="18134" y="20724"/>
                      <a:pt x="18668" y="21135"/>
                      <a:pt x="19222" y="21176"/>
                    </a:cubicBezTo>
                    <a:cubicBezTo>
                      <a:pt x="19202" y="21586"/>
                      <a:pt x="19325" y="21997"/>
                      <a:pt x="19592" y="22346"/>
                    </a:cubicBezTo>
                    <a:cubicBezTo>
                      <a:pt x="19598" y="22358"/>
                      <a:pt x="19608" y="22363"/>
                      <a:pt x="19618" y="22363"/>
                    </a:cubicBezTo>
                    <a:cubicBezTo>
                      <a:pt x="19642" y="22363"/>
                      <a:pt x="19668" y="22334"/>
                      <a:pt x="19654" y="22305"/>
                    </a:cubicBezTo>
                    <a:cubicBezTo>
                      <a:pt x="19428" y="21956"/>
                      <a:pt x="19346" y="21566"/>
                      <a:pt x="19366" y="21176"/>
                    </a:cubicBezTo>
                    <a:lnTo>
                      <a:pt x="19469" y="21176"/>
                    </a:lnTo>
                    <a:cubicBezTo>
                      <a:pt x="19921" y="21135"/>
                      <a:pt x="20352" y="20806"/>
                      <a:pt x="20516" y="20395"/>
                    </a:cubicBezTo>
                    <a:cubicBezTo>
                      <a:pt x="20557" y="20477"/>
                      <a:pt x="20598" y="20539"/>
                      <a:pt x="20619" y="20621"/>
                    </a:cubicBezTo>
                    <a:cubicBezTo>
                      <a:pt x="20680" y="20785"/>
                      <a:pt x="20763" y="20950"/>
                      <a:pt x="20845" y="21135"/>
                    </a:cubicBezTo>
                    <a:cubicBezTo>
                      <a:pt x="20989" y="21484"/>
                      <a:pt x="21091" y="21853"/>
                      <a:pt x="21112" y="22244"/>
                    </a:cubicBezTo>
                    <a:cubicBezTo>
                      <a:pt x="21112" y="23117"/>
                      <a:pt x="20590" y="24010"/>
                      <a:pt x="19645" y="24010"/>
                    </a:cubicBezTo>
                    <a:cubicBezTo>
                      <a:pt x="19634" y="24010"/>
                      <a:pt x="19623" y="24010"/>
                      <a:pt x="19613" y="24010"/>
                    </a:cubicBezTo>
                    <a:cubicBezTo>
                      <a:pt x="17621" y="23969"/>
                      <a:pt x="17682" y="21607"/>
                      <a:pt x="17929" y="20210"/>
                    </a:cubicBezTo>
                    <a:cubicBezTo>
                      <a:pt x="17929" y="20210"/>
                      <a:pt x="17949" y="20210"/>
                      <a:pt x="17970" y="20190"/>
                    </a:cubicBezTo>
                    <a:close/>
                    <a:moveTo>
                      <a:pt x="16286" y="19738"/>
                    </a:moveTo>
                    <a:cubicBezTo>
                      <a:pt x="16327" y="19861"/>
                      <a:pt x="16388" y="19944"/>
                      <a:pt x="16471" y="20046"/>
                    </a:cubicBezTo>
                    <a:cubicBezTo>
                      <a:pt x="16699" y="20256"/>
                      <a:pt x="16999" y="20377"/>
                      <a:pt x="17303" y="20377"/>
                    </a:cubicBezTo>
                    <a:cubicBezTo>
                      <a:pt x="17327" y="20377"/>
                      <a:pt x="17350" y="20376"/>
                      <a:pt x="17374" y="20375"/>
                    </a:cubicBezTo>
                    <a:cubicBezTo>
                      <a:pt x="17477" y="20375"/>
                      <a:pt x="17580" y="20354"/>
                      <a:pt x="17682" y="20334"/>
                    </a:cubicBezTo>
                    <a:lnTo>
                      <a:pt x="17682" y="20334"/>
                    </a:lnTo>
                    <a:cubicBezTo>
                      <a:pt x="17415" y="21237"/>
                      <a:pt x="17456" y="22490"/>
                      <a:pt x="17929" y="23332"/>
                    </a:cubicBezTo>
                    <a:cubicBezTo>
                      <a:pt x="17621" y="24030"/>
                      <a:pt x="17066" y="24646"/>
                      <a:pt x="16286" y="24811"/>
                    </a:cubicBezTo>
                    <a:cubicBezTo>
                      <a:pt x="16149" y="24843"/>
                      <a:pt x="16010" y="24859"/>
                      <a:pt x="15871" y="24859"/>
                    </a:cubicBezTo>
                    <a:cubicBezTo>
                      <a:pt x="14966" y="24859"/>
                      <a:pt x="14075" y="24193"/>
                      <a:pt x="13986" y="23250"/>
                    </a:cubicBezTo>
                    <a:cubicBezTo>
                      <a:pt x="13945" y="22757"/>
                      <a:pt x="14047" y="22326"/>
                      <a:pt x="14232" y="21915"/>
                    </a:cubicBezTo>
                    <a:cubicBezTo>
                      <a:pt x="14294" y="21894"/>
                      <a:pt x="14294" y="21853"/>
                      <a:pt x="14294" y="21812"/>
                    </a:cubicBezTo>
                    <a:cubicBezTo>
                      <a:pt x="14746" y="20970"/>
                      <a:pt x="15567" y="20313"/>
                      <a:pt x="16286" y="19738"/>
                    </a:cubicBezTo>
                    <a:close/>
                    <a:moveTo>
                      <a:pt x="21358" y="22059"/>
                    </a:moveTo>
                    <a:lnTo>
                      <a:pt x="21358" y="22059"/>
                    </a:lnTo>
                    <a:cubicBezTo>
                      <a:pt x="21892" y="22716"/>
                      <a:pt x="22426" y="23353"/>
                      <a:pt x="22960" y="23989"/>
                    </a:cubicBezTo>
                    <a:cubicBezTo>
                      <a:pt x="22968" y="23993"/>
                      <a:pt x="22976" y="23995"/>
                      <a:pt x="22984" y="23995"/>
                    </a:cubicBezTo>
                    <a:cubicBezTo>
                      <a:pt x="23020" y="23995"/>
                      <a:pt x="23055" y="23961"/>
                      <a:pt x="23022" y="23928"/>
                    </a:cubicBezTo>
                    <a:cubicBezTo>
                      <a:pt x="22590" y="23353"/>
                      <a:pt x="22159" y="22798"/>
                      <a:pt x="21707" y="22244"/>
                    </a:cubicBezTo>
                    <a:lnTo>
                      <a:pt x="21707" y="22244"/>
                    </a:lnTo>
                    <a:cubicBezTo>
                      <a:pt x="21892" y="22408"/>
                      <a:pt x="22097" y="22552"/>
                      <a:pt x="22344" y="22654"/>
                    </a:cubicBezTo>
                    <a:cubicBezTo>
                      <a:pt x="22652" y="22777"/>
                      <a:pt x="23016" y="22855"/>
                      <a:pt x="23378" y="22855"/>
                    </a:cubicBezTo>
                    <a:cubicBezTo>
                      <a:pt x="23740" y="22855"/>
                      <a:pt x="24100" y="22777"/>
                      <a:pt x="24398" y="22593"/>
                    </a:cubicBezTo>
                    <a:lnTo>
                      <a:pt x="24398" y="22593"/>
                    </a:lnTo>
                    <a:cubicBezTo>
                      <a:pt x="25055" y="23640"/>
                      <a:pt x="24459" y="24893"/>
                      <a:pt x="23268" y="25160"/>
                    </a:cubicBezTo>
                    <a:cubicBezTo>
                      <a:pt x="23110" y="25198"/>
                      <a:pt x="22957" y="25216"/>
                      <a:pt x="22809" y="25216"/>
                    </a:cubicBezTo>
                    <a:cubicBezTo>
                      <a:pt x="21935" y="25216"/>
                      <a:pt x="21228" y="24592"/>
                      <a:pt x="20701" y="23907"/>
                    </a:cubicBezTo>
                    <a:cubicBezTo>
                      <a:pt x="20989" y="23661"/>
                      <a:pt x="21194" y="23332"/>
                      <a:pt x="21297" y="22942"/>
                    </a:cubicBezTo>
                    <a:cubicBezTo>
                      <a:pt x="21379" y="22634"/>
                      <a:pt x="21379" y="22346"/>
                      <a:pt x="21358" y="22059"/>
                    </a:cubicBezTo>
                    <a:close/>
                    <a:moveTo>
                      <a:pt x="18093" y="23578"/>
                    </a:moveTo>
                    <a:cubicBezTo>
                      <a:pt x="18298" y="23845"/>
                      <a:pt x="18565" y="24051"/>
                      <a:pt x="18894" y="24174"/>
                    </a:cubicBezTo>
                    <a:cubicBezTo>
                      <a:pt x="18832" y="24482"/>
                      <a:pt x="18894" y="24831"/>
                      <a:pt x="18997" y="25119"/>
                    </a:cubicBezTo>
                    <a:cubicBezTo>
                      <a:pt x="18997" y="25136"/>
                      <a:pt x="19004" y="25142"/>
                      <a:pt x="19012" y="25142"/>
                    </a:cubicBezTo>
                    <a:cubicBezTo>
                      <a:pt x="19024" y="25142"/>
                      <a:pt x="19038" y="25130"/>
                      <a:pt x="19038" y="25119"/>
                    </a:cubicBezTo>
                    <a:cubicBezTo>
                      <a:pt x="18935" y="24811"/>
                      <a:pt x="18935" y="24503"/>
                      <a:pt x="18935" y="24194"/>
                    </a:cubicBezTo>
                    <a:lnTo>
                      <a:pt x="18935" y="24194"/>
                    </a:lnTo>
                    <a:cubicBezTo>
                      <a:pt x="19130" y="24255"/>
                      <a:pt x="19337" y="24293"/>
                      <a:pt x="19562" y="24293"/>
                    </a:cubicBezTo>
                    <a:cubicBezTo>
                      <a:pt x="19645" y="24293"/>
                      <a:pt x="19730" y="24288"/>
                      <a:pt x="19818" y="24277"/>
                    </a:cubicBezTo>
                    <a:cubicBezTo>
                      <a:pt x="20064" y="24256"/>
                      <a:pt x="20270" y="24194"/>
                      <a:pt x="20455" y="24071"/>
                    </a:cubicBezTo>
                    <a:lnTo>
                      <a:pt x="20455" y="24071"/>
                    </a:lnTo>
                    <a:cubicBezTo>
                      <a:pt x="20475" y="24852"/>
                      <a:pt x="20352" y="25920"/>
                      <a:pt x="19407" y="26043"/>
                    </a:cubicBezTo>
                    <a:cubicBezTo>
                      <a:pt x="19326" y="26055"/>
                      <a:pt x="19248" y="26061"/>
                      <a:pt x="19174" y="26061"/>
                    </a:cubicBezTo>
                    <a:cubicBezTo>
                      <a:pt x="18270" y="26061"/>
                      <a:pt x="17852" y="25184"/>
                      <a:pt x="17415" y="24482"/>
                    </a:cubicBezTo>
                    <a:cubicBezTo>
                      <a:pt x="17415" y="24482"/>
                      <a:pt x="17436" y="24461"/>
                      <a:pt x="17436" y="24461"/>
                    </a:cubicBezTo>
                    <a:cubicBezTo>
                      <a:pt x="17703" y="24215"/>
                      <a:pt x="17929" y="23907"/>
                      <a:pt x="18093" y="23578"/>
                    </a:cubicBezTo>
                    <a:close/>
                    <a:moveTo>
                      <a:pt x="10577" y="21114"/>
                    </a:moveTo>
                    <a:cubicBezTo>
                      <a:pt x="10997" y="21924"/>
                      <a:pt x="11800" y="22241"/>
                      <a:pt x="12651" y="22241"/>
                    </a:cubicBezTo>
                    <a:cubicBezTo>
                      <a:pt x="12965" y="22241"/>
                      <a:pt x="13285" y="22198"/>
                      <a:pt x="13596" y="22120"/>
                    </a:cubicBezTo>
                    <a:lnTo>
                      <a:pt x="13596" y="22120"/>
                    </a:lnTo>
                    <a:cubicBezTo>
                      <a:pt x="11912" y="22757"/>
                      <a:pt x="10597" y="24318"/>
                      <a:pt x="9940" y="25920"/>
                    </a:cubicBezTo>
                    <a:cubicBezTo>
                      <a:pt x="9940" y="25944"/>
                      <a:pt x="9954" y="25954"/>
                      <a:pt x="9966" y="25954"/>
                    </a:cubicBezTo>
                    <a:cubicBezTo>
                      <a:pt x="9974" y="25954"/>
                      <a:pt x="9981" y="25949"/>
                      <a:pt x="9981" y="25940"/>
                    </a:cubicBezTo>
                    <a:cubicBezTo>
                      <a:pt x="10782" y="24153"/>
                      <a:pt x="12117" y="23086"/>
                      <a:pt x="13801" y="22182"/>
                    </a:cubicBezTo>
                    <a:lnTo>
                      <a:pt x="13801" y="22182"/>
                    </a:lnTo>
                    <a:cubicBezTo>
                      <a:pt x="13554" y="22921"/>
                      <a:pt x="13596" y="23702"/>
                      <a:pt x="14129" y="24359"/>
                    </a:cubicBezTo>
                    <a:cubicBezTo>
                      <a:pt x="14232" y="24461"/>
                      <a:pt x="14314" y="24564"/>
                      <a:pt x="14417" y="24646"/>
                    </a:cubicBezTo>
                    <a:cubicBezTo>
                      <a:pt x="14417" y="24667"/>
                      <a:pt x="14417" y="24667"/>
                      <a:pt x="14417" y="24667"/>
                    </a:cubicBezTo>
                    <a:cubicBezTo>
                      <a:pt x="13863" y="25755"/>
                      <a:pt x="13267" y="26885"/>
                      <a:pt x="12363" y="27727"/>
                    </a:cubicBezTo>
                    <a:cubicBezTo>
                      <a:pt x="11694" y="28336"/>
                      <a:pt x="10742" y="28786"/>
                      <a:pt x="9830" y="28786"/>
                    </a:cubicBezTo>
                    <a:cubicBezTo>
                      <a:pt x="9205" y="28786"/>
                      <a:pt x="8597" y="28574"/>
                      <a:pt x="8112" y="28055"/>
                    </a:cubicBezTo>
                    <a:cubicBezTo>
                      <a:pt x="6490" y="26351"/>
                      <a:pt x="7845" y="24030"/>
                      <a:pt x="9303" y="22387"/>
                    </a:cubicBezTo>
                    <a:cubicBezTo>
                      <a:pt x="9365" y="22367"/>
                      <a:pt x="9386" y="22346"/>
                      <a:pt x="9386" y="22305"/>
                    </a:cubicBezTo>
                    <a:cubicBezTo>
                      <a:pt x="9796" y="21833"/>
                      <a:pt x="10207" y="21443"/>
                      <a:pt x="10577" y="21114"/>
                    </a:cubicBezTo>
                    <a:close/>
                    <a:moveTo>
                      <a:pt x="28792" y="22983"/>
                    </a:moveTo>
                    <a:cubicBezTo>
                      <a:pt x="28833" y="22983"/>
                      <a:pt x="28854" y="23003"/>
                      <a:pt x="28874" y="23003"/>
                    </a:cubicBezTo>
                    <a:cubicBezTo>
                      <a:pt x="29881" y="24318"/>
                      <a:pt x="30250" y="26145"/>
                      <a:pt x="29388" y="27645"/>
                    </a:cubicBezTo>
                    <a:cubicBezTo>
                      <a:pt x="28844" y="28575"/>
                      <a:pt x="28097" y="28931"/>
                      <a:pt x="27304" y="28931"/>
                    </a:cubicBezTo>
                    <a:cubicBezTo>
                      <a:pt x="26330" y="28931"/>
                      <a:pt x="25285" y="28395"/>
                      <a:pt x="24459" y="27727"/>
                    </a:cubicBezTo>
                    <a:cubicBezTo>
                      <a:pt x="24336" y="26844"/>
                      <a:pt x="24028" y="26002"/>
                      <a:pt x="23679" y="25365"/>
                    </a:cubicBezTo>
                    <a:cubicBezTo>
                      <a:pt x="23720" y="25345"/>
                      <a:pt x="23761" y="25324"/>
                      <a:pt x="23802" y="25303"/>
                    </a:cubicBezTo>
                    <a:cubicBezTo>
                      <a:pt x="24500" y="24995"/>
                      <a:pt x="24952" y="24338"/>
                      <a:pt x="24993" y="23619"/>
                    </a:cubicBezTo>
                    <a:cubicBezTo>
                      <a:pt x="25178" y="24564"/>
                      <a:pt x="25630" y="25427"/>
                      <a:pt x="26369" y="26043"/>
                    </a:cubicBezTo>
                    <a:cubicBezTo>
                      <a:pt x="26373" y="26047"/>
                      <a:pt x="26378" y="26048"/>
                      <a:pt x="26382" y="26048"/>
                    </a:cubicBezTo>
                    <a:cubicBezTo>
                      <a:pt x="26403" y="26048"/>
                      <a:pt x="26427" y="26018"/>
                      <a:pt x="26410" y="26002"/>
                    </a:cubicBezTo>
                    <a:cubicBezTo>
                      <a:pt x="25794" y="25345"/>
                      <a:pt x="25363" y="24585"/>
                      <a:pt x="25157" y="23702"/>
                    </a:cubicBezTo>
                    <a:lnTo>
                      <a:pt x="25157" y="23702"/>
                    </a:lnTo>
                    <a:cubicBezTo>
                      <a:pt x="25609" y="24068"/>
                      <a:pt x="26180" y="24258"/>
                      <a:pt x="26746" y="24258"/>
                    </a:cubicBezTo>
                    <a:cubicBezTo>
                      <a:pt x="27417" y="24258"/>
                      <a:pt x="28080" y="23991"/>
                      <a:pt x="28525" y="23435"/>
                    </a:cubicBezTo>
                    <a:cubicBezTo>
                      <a:pt x="28648" y="23291"/>
                      <a:pt x="28731" y="23127"/>
                      <a:pt x="28792" y="22983"/>
                    </a:cubicBezTo>
                    <a:close/>
                    <a:moveTo>
                      <a:pt x="6346" y="21463"/>
                    </a:moveTo>
                    <a:cubicBezTo>
                      <a:pt x="6934" y="22090"/>
                      <a:pt x="7802" y="22493"/>
                      <a:pt x="8648" y="22493"/>
                    </a:cubicBezTo>
                    <a:cubicBezTo>
                      <a:pt x="8688" y="22493"/>
                      <a:pt x="8729" y="22492"/>
                      <a:pt x="8770" y="22490"/>
                    </a:cubicBezTo>
                    <a:lnTo>
                      <a:pt x="8770" y="22490"/>
                    </a:lnTo>
                    <a:cubicBezTo>
                      <a:pt x="8667" y="22593"/>
                      <a:pt x="8564" y="22716"/>
                      <a:pt x="8482" y="22839"/>
                    </a:cubicBezTo>
                    <a:cubicBezTo>
                      <a:pt x="7168" y="23640"/>
                      <a:pt x="6079" y="24708"/>
                      <a:pt x="5299" y="26043"/>
                    </a:cubicBezTo>
                    <a:cubicBezTo>
                      <a:pt x="5284" y="26057"/>
                      <a:pt x="5301" y="26072"/>
                      <a:pt x="5319" y="26072"/>
                    </a:cubicBezTo>
                    <a:cubicBezTo>
                      <a:pt x="5326" y="26072"/>
                      <a:pt x="5334" y="26069"/>
                      <a:pt x="5340" y="26063"/>
                    </a:cubicBezTo>
                    <a:cubicBezTo>
                      <a:pt x="6100" y="24872"/>
                      <a:pt x="7086" y="23866"/>
                      <a:pt x="8277" y="23106"/>
                    </a:cubicBezTo>
                    <a:lnTo>
                      <a:pt x="8277" y="23106"/>
                    </a:lnTo>
                    <a:cubicBezTo>
                      <a:pt x="7106" y="24769"/>
                      <a:pt x="6470" y="26885"/>
                      <a:pt x="7928" y="28322"/>
                    </a:cubicBezTo>
                    <a:cubicBezTo>
                      <a:pt x="7205" y="29108"/>
                      <a:pt x="6204" y="29495"/>
                      <a:pt x="5235" y="29495"/>
                    </a:cubicBezTo>
                    <a:cubicBezTo>
                      <a:pt x="3697" y="29495"/>
                      <a:pt x="2242" y="28520"/>
                      <a:pt x="2116" y="26618"/>
                    </a:cubicBezTo>
                    <a:cubicBezTo>
                      <a:pt x="1952" y="24153"/>
                      <a:pt x="4087" y="22387"/>
                      <a:pt x="6182" y="21627"/>
                    </a:cubicBezTo>
                    <a:cubicBezTo>
                      <a:pt x="6203" y="21607"/>
                      <a:pt x="6223" y="21586"/>
                      <a:pt x="6223" y="21545"/>
                    </a:cubicBezTo>
                    <a:cubicBezTo>
                      <a:pt x="6244" y="21545"/>
                      <a:pt x="6285" y="21525"/>
                      <a:pt x="6305" y="21525"/>
                    </a:cubicBezTo>
                    <a:cubicBezTo>
                      <a:pt x="6326" y="21504"/>
                      <a:pt x="6326" y="21484"/>
                      <a:pt x="6346" y="21463"/>
                    </a:cubicBezTo>
                    <a:close/>
                    <a:moveTo>
                      <a:pt x="33557" y="21278"/>
                    </a:moveTo>
                    <a:cubicBezTo>
                      <a:pt x="33680" y="21340"/>
                      <a:pt x="33803" y="21402"/>
                      <a:pt x="33906" y="21463"/>
                    </a:cubicBezTo>
                    <a:cubicBezTo>
                      <a:pt x="36247" y="22983"/>
                      <a:pt x="38526" y="25776"/>
                      <a:pt x="36863" y="28651"/>
                    </a:cubicBezTo>
                    <a:cubicBezTo>
                      <a:pt x="36179" y="29813"/>
                      <a:pt x="35038" y="30432"/>
                      <a:pt x="33785" y="30432"/>
                    </a:cubicBezTo>
                    <a:cubicBezTo>
                      <a:pt x="33421" y="30432"/>
                      <a:pt x="33048" y="30379"/>
                      <a:pt x="32674" y="30273"/>
                    </a:cubicBezTo>
                    <a:cubicBezTo>
                      <a:pt x="31503" y="29945"/>
                      <a:pt x="30620" y="29144"/>
                      <a:pt x="29696" y="28404"/>
                    </a:cubicBezTo>
                    <a:cubicBezTo>
                      <a:pt x="29614" y="28322"/>
                      <a:pt x="29552" y="28240"/>
                      <a:pt x="29490" y="28137"/>
                    </a:cubicBezTo>
                    <a:cubicBezTo>
                      <a:pt x="29470" y="28137"/>
                      <a:pt x="29470" y="28117"/>
                      <a:pt x="29449" y="28117"/>
                    </a:cubicBezTo>
                    <a:cubicBezTo>
                      <a:pt x="30476" y="26720"/>
                      <a:pt x="30353" y="24811"/>
                      <a:pt x="29490" y="23394"/>
                    </a:cubicBezTo>
                    <a:lnTo>
                      <a:pt x="29490" y="23394"/>
                    </a:lnTo>
                    <a:cubicBezTo>
                      <a:pt x="30928" y="24010"/>
                      <a:pt x="32222" y="24852"/>
                      <a:pt x="33351" y="25920"/>
                    </a:cubicBezTo>
                    <a:cubicBezTo>
                      <a:pt x="33367" y="25935"/>
                      <a:pt x="33383" y="25942"/>
                      <a:pt x="33397" y="25942"/>
                    </a:cubicBezTo>
                    <a:cubicBezTo>
                      <a:pt x="33438" y="25942"/>
                      <a:pt x="33464" y="25888"/>
                      <a:pt x="33433" y="25858"/>
                    </a:cubicBezTo>
                    <a:cubicBezTo>
                      <a:pt x="32283" y="24708"/>
                      <a:pt x="30969" y="23804"/>
                      <a:pt x="29490" y="23188"/>
                    </a:cubicBezTo>
                    <a:lnTo>
                      <a:pt x="29490" y="23188"/>
                    </a:lnTo>
                    <a:cubicBezTo>
                      <a:pt x="29749" y="23244"/>
                      <a:pt x="30012" y="23271"/>
                      <a:pt x="30274" y="23271"/>
                    </a:cubicBezTo>
                    <a:cubicBezTo>
                      <a:pt x="31654" y="23271"/>
                      <a:pt x="33004" y="22521"/>
                      <a:pt x="33557" y="21278"/>
                    </a:cubicBezTo>
                    <a:close/>
                    <a:moveTo>
                      <a:pt x="20722" y="24297"/>
                    </a:moveTo>
                    <a:cubicBezTo>
                      <a:pt x="21191" y="25035"/>
                      <a:pt x="22017" y="25499"/>
                      <a:pt x="22874" y="25499"/>
                    </a:cubicBezTo>
                    <a:cubicBezTo>
                      <a:pt x="23067" y="25499"/>
                      <a:pt x="23261" y="25476"/>
                      <a:pt x="23453" y="25427"/>
                    </a:cubicBezTo>
                    <a:cubicBezTo>
                      <a:pt x="23843" y="26474"/>
                      <a:pt x="24336" y="27501"/>
                      <a:pt x="24295" y="28651"/>
                    </a:cubicBezTo>
                    <a:cubicBezTo>
                      <a:pt x="24234" y="29935"/>
                      <a:pt x="23363" y="31321"/>
                      <a:pt x="21944" y="31321"/>
                    </a:cubicBezTo>
                    <a:cubicBezTo>
                      <a:pt x="21934" y="31321"/>
                      <a:pt x="21923" y="31321"/>
                      <a:pt x="21913" y="31320"/>
                    </a:cubicBezTo>
                    <a:cubicBezTo>
                      <a:pt x="19325" y="31300"/>
                      <a:pt x="18750" y="28302"/>
                      <a:pt x="18771" y="26289"/>
                    </a:cubicBezTo>
                    <a:lnTo>
                      <a:pt x="18771" y="26289"/>
                    </a:lnTo>
                    <a:cubicBezTo>
                      <a:pt x="18916" y="26329"/>
                      <a:pt x="19062" y="26352"/>
                      <a:pt x="19214" y="26352"/>
                    </a:cubicBezTo>
                    <a:cubicBezTo>
                      <a:pt x="19297" y="26352"/>
                      <a:pt x="19382" y="26345"/>
                      <a:pt x="19469" y="26330"/>
                    </a:cubicBezTo>
                    <a:cubicBezTo>
                      <a:pt x="20290" y="26186"/>
                      <a:pt x="20660" y="25406"/>
                      <a:pt x="20722" y="24626"/>
                    </a:cubicBezTo>
                    <a:cubicBezTo>
                      <a:pt x="20927" y="25796"/>
                      <a:pt x="21543" y="26926"/>
                      <a:pt x="22180" y="27912"/>
                    </a:cubicBezTo>
                    <a:cubicBezTo>
                      <a:pt x="22186" y="27924"/>
                      <a:pt x="22197" y="27929"/>
                      <a:pt x="22209" y="27929"/>
                    </a:cubicBezTo>
                    <a:cubicBezTo>
                      <a:pt x="22239" y="27929"/>
                      <a:pt x="22276" y="27899"/>
                      <a:pt x="22262" y="27870"/>
                    </a:cubicBezTo>
                    <a:cubicBezTo>
                      <a:pt x="21564" y="26761"/>
                      <a:pt x="21194" y="25591"/>
                      <a:pt x="20722" y="24400"/>
                    </a:cubicBezTo>
                    <a:lnTo>
                      <a:pt x="20722" y="24297"/>
                    </a:lnTo>
                    <a:close/>
                    <a:moveTo>
                      <a:pt x="17230" y="24626"/>
                    </a:moveTo>
                    <a:cubicBezTo>
                      <a:pt x="16820" y="25529"/>
                      <a:pt x="16532" y="26453"/>
                      <a:pt x="16409" y="27439"/>
                    </a:cubicBezTo>
                    <a:cubicBezTo>
                      <a:pt x="16409" y="27462"/>
                      <a:pt x="16434" y="27478"/>
                      <a:pt x="16456" y="27478"/>
                    </a:cubicBezTo>
                    <a:cubicBezTo>
                      <a:pt x="16474" y="27478"/>
                      <a:pt x="16491" y="27467"/>
                      <a:pt x="16491" y="27439"/>
                    </a:cubicBezTo>
                    <a:cubicBezTo>
                      <a:pt x="16676" y="26474"/>
                      <a:pt x="16943" y="25550"/>
                      <a:pt x="17354" y="24667"/>
                    </a:cubicBezTo>
                    <a:cubicBezTo>
                      <a:pt x="17497" y="25303"/>
                      <a:pt x="17949" y="25940"/>
                      <a:pt x="18565" y="26207"/>
                    </a:cubicBezTo>
                    <a:cubicBezTo>
                      <a:pt x="18442" y="27111"/>
                      <a:pt x="18545" y="28199"/>
                      <a:pt x="18894" y="29185"/>
                    </a:cubicBezTo>
                    <a:cubicBezTo>
                      <a:pt x="18832" y="29185"/>
                      <a:pt x="18791" y="29205"/>
                      <a:pt x="18791" y="29267"/>
                    </a:cubicBezTo>
                    <a:cubicBezTo>
                      <a:pt x="18568" y="30656"/>
                      <a:pt x="17425" y="31723"/>
                      <a:pt x="16117" y="31723"/>
                    </a:cubicBezTo>
                    <a:cubicBezTo>
                      <a:pt x="15743" y="31723"/>
                      <a:pt x="15355" y="31636"/>
                      <a:pt x="14971" y="31444"/>
                    </a:cubicBezTo>
                    <a:cubicBezTo>
                      <a:pt x="13103" y="30520"/>
                      <a:pt x="13267" y="28466"/>
                      <a:pt x="13575" y="26741"/>
                    </a:cubicBezTo>
                    <a:cubicBezTo>
                      <a:pt x="13965" y="26125"/>
                      <a:pt x="14314" y="25447"/>
                      <a:pt x="14622" y="24811"/>
                    </a:cubicBezTo>
                    <a:cubicBezTo>
                      <a:pt x="14980" y="25046"/>
                      <a:pt x="15366" y="25152"/>
                      <a:pt x="15751" y="25152"/>
                    </a:cubicBezTo>
                    <a:cubicBezTo>
                      <a:pt x="16274" y="25152"/>
                      <a:pt x="16793" y="24957"/>
                      <a:pt x="17230" y="24626"/>
                    </a:cubicBezTo>
                    <a:close/>
                    <a:moveTo>
                      <a:pt x="13246" y="27213"/>
                    </a:moveTo>
                    <a:lnTo>
                      <a:pt x="13246" y="27213"/>
                    </a:lnTo>
                    <a:cubicBezTo>
                      <a:pt x="12795" y="28938"/>
                      <a:pt x="13144" y="31012"/>
                      <a:pt x="14910" y="31772"/>
                    </a:cubicBezTo>
                    <a:cubicBezTo>
                      <a:pt x="14889" y="31793"/>
                      <a:pt x="14889" y="31813"/>
                      <a:pt x="14869" y="31834"/>
                    </a:cubicBezTo>
                    <a:cubicBezTo>
                      <a:pt x="14115" y="33761"/>
                      <a:pt x="12745" y="35880"/>
                      <a:pt x="10660" y="35880"/>
                    </a:cubicBezTo>
                    <a:cubicBezTo>
                      <a:pt x="10190" y="35880"/>
                      <a:pt x="9683" y="35772"/>
                      <a:pt x="9139" y="35530"/>
                    </a:cubicBezTo>
                    <a:cubicBezTo>
                      <a:pt x="6059" y="34175"/>
                      <a:pt x="6880" y="30930"/>
                      <a:pt x="8051" y="28569"/>
                    </a:cubicBezTo>
                    <a:cubicBezTo>
                      <a:pt x="8071" y="28548"/>
                      <a:pt x="8092" y="28528"/>
                      <a:pt x="8112" y="28507"/>
                    </a:cubicBezTo>
                    <a:cubicBezTo>
                      <a:pt x="8615" y="28918"/>
                      <a:pt x="9237" y="29100"/>
                      <a:pt x="9868" y="29100"/>
                    </a:cubicBezTo>
                    <a:cubicBezTo>
                      <a:pt x="10372" y="29100"/>
                      <a:pt x="10880" y="28984"/>
                      <a:pt x="11337" y="28774"/>
                    </a:cubicBezTo>
                    <a:cubicBezTo>
                      <a:pt x="11727" y="28610"/>
                      <a:pt x="12076" y="28384"/>
                      <a:pt x="12404" y="28117"/>
                    </a:cubicBezTo>
                    <a:lnTo>
                      <a:pt x="12404" y="28117"/>
                    </a:lnTo>
                    <a:cubicBezTo>
                      <a:pt x="11583" y="29287"/>
                      <a:pt x="11049" y="30643"/>
                      <a:pt x="10844" y="32080"/>
                    </a:cubicBezTo>
                    <a:cubicBezTo>
                      <a:pt x="10844" y="32106"/>
                      <a:pt x="10859" y="32123"/>
                      <a:pt x="10871" y="32123"/>
                    </a:cubicBezTo>
                    <a:cubicBezTo>
                      <a:pt x="10879" y="32123"/>
                      <a:pt x="10885" y="32117"/>
                      <a:pt x="10885" y="32101"/>
                    </a:cubicBezTo>
                    <a:cubicBezTo>
                      <a:pt x="11213" y="30253"/>
                      <a:pt x="11994" y="28630"/>
                      <a:pt x="13226" y="27234"/>
                    </a:cubicBezTo>
                    <a:cubicBezTo>
                      <a:pt x="13246" y="27213"/>
                      <a:pt x="13246" y="27213"/>
                      <a:pt x="13246" y="27213"/>
                    </a:cubicBezTo>
                    <a:close/>
                    <a:moveTo>
                      <a:pt x="24500" y="27973"/>
                    </a:moveTo>
                    <a:cubicBezTo>
                      <a:pt x="25211" y="28756"/>
                      <a:pt x="26238" y="29257"/>
                      <a:pt x="27235" y="29257"/>
                    </a:cubicBezTo>
                    <a:cubicBezTo>
                      <a:pt x="27965" y="29257"/>
                      <a:pt x="28680" y="28988"/>
                      <a:pt x="29244" y="28363"/>
                    </a:cubicBezTo>
                    <a:cubicBezTo>
                      <a:pt x="29244" y="28363"/>
                      <a:pt x="29244" y="28363"/>
                      <a:pt x="29244" y="28384"/>
                    </a:cubicBezTo>
                    <a:cubicBezTo>
                      <a:pt x="30969" y="30602"/>
                      <a:pt x="32016" y="35099"/>
                      <a:pt x="28340" y="36146"/>
                    </a:cubicBezTo>
                    <a:cubicBezTo>
                      <a:pt x="28013" y="36242"/>
                      <a:pt x="27691" y="36286"/>
                      <a:pt x="27376" y="36286"/>
                    </a:cubicBezTo>
                    <a:cubicBezTo>
                      <a:pt x="24982" y="36286"/>
                      <a:pt x="23022" y="33722"/>
                      <a:pt x="22714" y="31526"/>
                    </a:cubicBezTo>
                    <a:cubicBezTo>
                      <a:pt x="24131" y="31136"/>
                      <a:pt x="24582" y="29821"/>
                      <a:pt x="24541" y="28445"/>
                    </a:cubicBezTo>
                    <a:lnTo>
                      <a:pt x="24541" y="28445"/>
                    </a:lnTo>
                    <a:cubicBezTo>
                      <a:pt x="24849" y="29801"/>
                      <a:pt x="25424" y="31054"/>
                      <a:pt x="26307" y="32162"/>
                    </a:cubicBezTo>
                    <a:cubicBezTo>
                      <a:pt x="26311" y="32166"/>
                      <a:pt x="26316" y="32168"/>
                      <a:pt x="26322" y="32168"/>
                    </a:cubicBezTo>
                    <a:cubicBezTo>
                      <a:pt x="26348" y="32168"/>
                      <a:pt x="26386" y="32134"/>
                      <a:pt x="26369" y="32101"/>
                    </a:cubicBezTo>
                    <a:cubicBezTo>
                      <a:pt x="25486" y="30910"/>
                      <a:pt x="24890" y="29575"/>
                      <a:pt x="24603" y="28117"/>
                    </a:cubicBezTo>
                    <a:cubicBezTo>
                      <a:pt x="24588" y="28087"/>
                      <a:pt x="24562" y="28068"/>
                      <a:pt x="24533" y="28068"/>
                    </a:cubicBezTo>
                    <a:cubicBezTo>
                      <a:pt x="24522" y="28068"/>
                      <a:pt x="24511" y="28070"/>
                      <a:pt x="24500" y="28076"/>
                    </a:cubicBezTo>
                    <a:cubicBezTo>
                      <a:pt x="24500" y="28035"/>
                      <a:pt x="24500" y="28014"/>
                      <a:pt x="24500" y="27973"/>
                    </a:cubicBezTo>
                    <a:close/>
                    <a:moveTo>
                      <a:pt x="19038" y="29575"/>
                    </a:moveTo>
                    <a:lnTo>
                      <a:pt x="19038" y="29575"/>
                    </a:lnTo>
                    <a:cubicBezTo>
                      <a:pt x="19557" y="30744"/>
                      <a:pt x="20479" y="31661"/>
                      <a:pt x="21817" y="31661"/>
                    </a:cubicBezTo>
                    <a:cubicBezTo>
                      <a:pt x="21961" y="31661"/>
                      <a:pt x="22109" y="31650"/>
                      <a:pt x="22262" y="31629"/>
                    </a:cubicBezTo>
                    <a:cubicBezTo>
                      <a:pt x="22303" y="31629"/>
                      <a:pt x="22344" y="31608"/>
                      <a:pt x="22364" y="31608"/>
                    </a:cubicBezTo>
                    <a:cubicBezTo>
                      <a:pt x="22364" y="31629"/>
                      <a:pt x="22364" y="31629"/>
                      <a:pt x="22364" y="31629"/>
                    </a:cubicBezTo>
                    <a:cubicBezTo>
                      <a:pt x="22609" y="34135"/>
                      <a:pt x="23137" y="38119"/>
                      <a:pt x="19471" y="38119"/>
                    </a:cubicBezTo>
                    <a:cubicBezTo>
                      <a:pt x="19443" y="38119"/>
                      <a:pt x="19415" y="38118"/>
                      <a:pt x="19387" y="38118"/>
                    </a:cubicBezTo>
                    <a:cubicBezTo>
                      <a:pt x="16183" y="38077"/>
                      <a:pt x="15197" y="34729"/>
                      <a:pt x="15054" y="32101"/>
                    </a:cubicBezTo>
                    <a:cubicBezTo>
                      <a:pt x="15074" y="32039"/>
                      <a:pt x="15095" y="31957"/>
                      <a:pt x="15115" y="31896"/>
                    </a:cubicBezTo>
                    <a:cubicBezTo>
                      <a:pt x="15115" y="31875"/>
                      <a:pt x="15115" y="31875"/>
                      <a:pt x="15115" y="31854"/>
                    </a:cubicBezTo>
                    <a:cubicBezTo>
                      <a:pt x="15452" y="31972"/>
                      <a:pt x="15787" y="32027"/>
                      <a:pt x="16110" y="32027"/>
                    </a:cubicBezTo>
                    <a:cubicBezTo>
                      <a:pt x="17423" y="32027"/>
                      <a:pt x="18552" y="31119"/>
                      <a:pt x="18914" y="29801"/>
                    </a:cubicBezTo>
                    <a:lnTo>
                      <a:pt x="18914" y="29801"/>
                    </a:lnTo>
                    <a:cubicBezTo>
                      <a:pt x="18750" y="31320"/>
                      <a:pt x="18832" y="32840"/>
                      <a:pt x="19161" y="34319"/>
                    </a:cubicBezTo>
                    <a:cubicBezTo>
                      <a:pt x="19161" y="34327"/>
                      <a:pt x="19171" y="34332"/>
                      <a:pt x="19184" y="34332"/>
                    </a:cubicBezTo>
                    <a:cubicBezTo>
                      <a:pt x="19201" y="34332"/>
                      <a:pt x="19222" y="34322"/>
                      <a:pt x="19222" y="34298"/>
                    </a:cubicBezTo>
                    <a:cubicBezTo>
                      <a:pt x="18976" y="32717"/>
                      <a:pt x="18914" y="31156"/>
                      <a:pt x="19038" y="29575"/>
                    </a:cubicBezTo>
                    <a:close/>
                    <a:moveTo>
                      <a:pt x="21544" y="1"/>
                    </a:moveTo>
                    <a:cubicBezTo>
                      <a:pt x="21418" y="1"/>
                      <a:pt x="21288" y="8"/>
                      <a:pt x="21153" y="24"/>
                    </a:cubicBezTo>
                    <a:cubicBezTo>
                      <a:pt x="18730" y="311"/>
                      <a:pt x="17764" y="2796"/>
                      <a:pt x="17641" y="4993"/>
                    </a:cubicBezTo>
                    <a:cubicBezTo>
                      <a:pt x="17205" y="2793"/>
                      <a:pt x="15802" y="673"/>
                      <a:pt x="13490" y="673"/>
                    </a:cubicBezTo>
                    <a:cubicBezTo>
                      <a:pt x="13191" y="673"/>
                      <a:pt x="12877" y="708"/>
                      <a:pt x="12548" y="783"/>
                    </a:cubicBezTo>
                    <a:cubicBezTo>
                      <a:pt x="9509" y="1482"/>
                      <a:pt x="8544" y="4993"/>
                      <a:pt x="9694" y="7560"/>
                    </a:cubicBezTo>
                    <a:cubicBezTo>
                      <a:pt x="9012" y="6606"/>
                      <a:pt x="8005" y="6171"/>
                      <a:pt x="6977" y="6171"/>
                    </a:cubicBezTo>
                    <a:cubicBezTo>
                      <a:pt x="5526" y="6171"/>
                      <a:pt x="4033" y="7036"/>
                      <a:pt x="3348" y="8525"/>
                    </a:cubicBezTo>
                    <a:cubicBezTo>
                      <a:pt x="2116" y="11175"/>
                      <a:pt x="3759" y="14460"/>
                      <a:pt x="6428" y="15385"/>
                    </a:cubicBezTo>
                    <a:cubicBezTo>
                      <a:pt x="6161" y="15358"/>
                      <a:pt x="5886" y="15344"/>
                      <a:pt x="5608" y="15344"/>
                    </a:cubicBezTo>
                    <a:cubicBezTo>
                      <a:pt x="3105" y="15344"/>
                      <a:pt x="317" y="16457"/>
                      <a:pt x="206" y="19266"/>
                    </a:cubicBezTo>
                    <a:cubicBezTo>
                      <a:pt x="165" y="20477"/>
                      <a:pt x="843" y="21586"/>
                      <a:pt x="1952" y="22079"/>
                    </a:cubicBezTo>
                    <a:cubicBezTo>
                      <a:pt x="2406" y="22306"/>
                      <a:pt x="2885" y="22394"/>
                      <a:pt x="3363" y="22394"/>
                    </a:cubicBezTo>
                    <a:cubicBezTo>
                      <a:pt x="3620" y="22394"/>
                      <a:pt x="3877" y="22369"/>
                      <a:pt x="4128" y="22326"/>
                    </a:cubicBezTo>
                    <a:lnTo>
                      <a:pt x="4128" y="22326"/>
                    </a:lnTo>
                    <a:cubicBezTo>
                      <a:pt x="2383" y="23517"/>
                      <a:pt x="1192" y="25694"/>
                      <a:pt x="2054" y="27727"/>
                    </a:cubicBezTo>
                    <a:cubicBezTo>
                      <a:pt x="2664" y="29129"/>
                      <a:pt x="3972" y="29866"/>
                      <a:pt x="5298" y="29866"/>
                    </a:cubicBezTo>
                    <a:cubicBezTo>
                      <a:pt x="6069" y="29866"/>
                      <a:pt x="6847" y="29616"/>
                      <a:pt x="7496" y="29103"/>
                    </a:cubicBezTo>
                    <a:lnTo>
                      <a:pt x="7496" y="29103"/>
                    </a:lnTo>
                    <a:cubicBezTo>
                      <a:pt x="6161" y="31403"/>
                      <a:pt x="6182" y="34647"/>
                      <a:pt x="8975" y="35880"/>
                    </a:cubicBezTo>
                    <a:cubicBezTo>
                      <a:pt x="9538" y="36127"/>
                      <a:pt x="10074" y="36239"/>
                      <a:pt x="10578" y="36239"/>
                    </a:cubicBezTo>
                    <a:cubicBezTo>
                      <a:pt x="12538" y="36239"/>
                      <a:pt x="14027" y="34558"/>
                      <a:pt x="14828" y="32696"/>
                    </a:cubicBezTo>
                    <a:cubicBezTo>
                      <a:pt x="14828" y="35366"/>
                      <a:pt x="16388" y="38405"/>
                      <a:pt x="19387" y="38447"/>
                    </a:cubicBezTo>
                    <a:cubicBezTo>
                      <a:pt x="19407" y="38447"/>
                      <a:pt x="19427" y="38447"/>
                      <a:pt x="19447" y="38447"/>
                    </a:cubicBezTo>
                    <a:cubicBezTo>
                      <a:pt x="20640" y="38447"/>
                      <a:pt x="21862" y="37853"/>
                      <a:pt x="22488" y="36783"/>
                    </a:cubicBezTo>
                    <a:cubicBezTo>
                      <a:pt x="23063" y="35777"/>
                      <a:pt x="23042" y="34565"/>
                      <a:pt x="22898" y="33374"/>
                    </a:cubicBezTo>
                    <a:lnTo>
                      <a:pt x="22898" y="33374"/>
                    </a:lnTo>
                    <a:cubicBezTo>
                      <a:pt x="23695" y="35132"/>
                      <a:pt x="25603" y="36596"/>
                      <a:pt x="27476" y="36596"/>
                    </a:cubicBezTo>
                    <a:cubicBezTo>
                      <a:pt x="27922" y="36596"/>
                      <a:pt x="28366" y="36513"/>
                      <a:pt x="28792" y="36331"/>
                    </a:cubicBezTo>
                    <a:cubicBezTo>
                      <a:pt x="31873" y="35058"/>
                      <a:pt x="31544" y="31587"/>
                      <a:pt x="30168" y="29144"/>
                    </a:cubicBezTo>
                    <a:lnTo>
                      <a:pt x="30168" y="29144"/>
                    </a:lnTo>
                    <a:cubicBezTo>
                      <a:pt x="31249" y="30094"/>
                      <a:pt x="32650" y="30742"/>
                      <a:pt x="33981" y="30742"/>
                    </a:cubicBezTo>
                    <a:cubicBezTo>
                      <a:pt x="35153" y="30742"/>
                      <a:pt x="36270" y="30240"/>
                      <a:pt x="37068" y="29000"/>
                    </a:cubicBezTo>
                    <a:cubicBezTo>
                      <a:pt x="38691" y="26412"/>
                      <a:pt x="37191" y="23435"/>
                      <a:pt x="34994" y="21771"/>
                    </a:cubicBezTo>
                    <a:lnTo>
                      <a:pt x="34994" y="21771"/>
                    </a:lnTo>
                    <a:cubicBezTo>
                      <a:pt x="35210" y="21803"/>
                      <a:pt x="35427" y="21818"/>
                      <a:pt x="35642" y="21818"/>
                    </a:cubicBezTo>
                    <a:cubicBezTo>
                      <a:pt x="37937" y="21818"/>
                      <a:pt x="40074" y="20064"/>
                      <a:pt x="40375" y="17623"/>
                    </a:cubicBezTo>
                    <a:cubicBezTo>
                      <a:pt x="40559" y="15939"/>
                      <a:pt x="39882" y="14707"/>
                      <a:pt x="38444" y="13906"/>
                    </a:cubicBezTo>
                    <a:cubicBezTo>
                      <a:pt x="38013" y="13680"/>
                      <a:pt x="37561" y="13475"/>
                      <a:pt x="37089" y="13331"/>
                    </a:cubicBezTo>
                    <a:cubicBezTo>
                      <a:pt x="38855" y="12058"/>
                      <a:pt x="39142" y="9470"/>
                      <a:pt x="37869" y="7745"/>
                    </a:cubicBezTo>
                    <a:cubicBezTo>
                      <a:pt x="37078" y="6666"/>
                      <a:pt x="35880" y="6111"/>
                      <a:pt x="34660" y="6111"/>
                    </a:cubicBezTo>
                    <a:cubicBezTo>
                      <a:pt x="33791" y="6111"/>
                      <a:pt x="32912" y="6392"/>
                      <a:pt x="32160" y="6965"/>
                    </a:cubicBezTo>
                    <a:cubicBezTo>
                      <a:pt x="32489" y="5425"/>
                      <a:pt x="32160" y="3864"/>
                      <a:pt x="30764" y="2693"/>
                    </a:cubicBezTo>
                    <a:cubicBezTo>
                      <a:pt x="30039" y="2092"/>
                      <a:pt x="29237" y="1830"/>
                      <a:pt x="28445" y="1830"/>
                    </a:cubicBezTo>
                    <a:cubicBezTo>
                      <a:pt x="26721" y="1830"/>
                      <a:pt x="25040" y="3066"/>
                      <a:pt x="24295" y="4726"/>
                    </a:cubicBezTo>
                    <a:cubicBezTo>
                      <a:pt x="24529" y="2697"/>
                      <a:pt x="23929" y="1"/>
                      <a:pt x="2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8"/>
              <p:cNvSpPr/>
              <p:nvPr/>
            </p:nvSpPr>
            <p:spPr>
              <a:xfrm>
                <a:off x="5330025" y="3784000"/>
                <a:ext cx="376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546" extrusionOk="0">
                    <a:moveTo>
                      <a:pt x="1432" y="0"/>
                    </a:moveTo>
                    <a:cubicBezTo>
                      <a:pt x="1420" y="0"/>
                      <a:pt x="1407" y="6"/>
                      <a:pt x="1397" y="22"/>
                    </a:cubicBezTo>
                    <a:cubicBezTo>
                      <a:pt x="658" y="679"/>
                      <a:pt x="185" y="1542"/>
                      <a:pt x="0" y="2507"/>
                    </a:cubicBezTo>
                    <a:cubicBezTo>
                      <a:pt x="0" y="2529"/>
                      <a:pt x="19" y="2546"/>
                      <a:pt x="36" y="2546"/>
                    </a:cubicBezTo>
                    <a:cubicBezTo>
                      <a:pt x="49" y="2546"/>
                      <a:pt x="62" y="2535"/>
                      <a:pt x="62" y="2507"/>
                    </a:cubicBezTo>
                    <a:cubicBezTo>
                      <a:pt x="288" y="1562"/>
                      <a:pt x="760" y="761"/>
                      <a:pt x="1458" y="104"/>
                    </a:cubicBezTo>
                    <a:cubicBezTo>
                      <a:pt x="1505" y="58"/>
                      <a:pt x="1470" y="0"/>
                      <a:pt x="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6" name="Google Shape;1616;p8"/>
          <p:cNvGrpSpPr/>
          <p:nvPr/>
        </p:nvGrpSpPr>
        <p:grpSpPr>
          <a:xfrm rot="-10082384" flipH="1">
            <a:off x="7848908" y="1121381"/>
            <a:ext cx="1362811" cy="1385248"/>
            <a:chOff x="6500075" y="3739250"/>
            <a:chExt cx="501100" cy="509350"/>
          </a:xfrm>
        </p:grpSpPr>
        <p:sp>
          <p:nvSpPr>
            <p:cNvPr id="1617" name="Google Shape;1617;p8"/>
            <p:cNvSpPr/>
            <p:nvPr/>
          </p:nvSpPr>
          <p:spPr>
            <a:xfrm>
              <a:off x="6711075" y="39569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1300" y="0"/>
                  </a:moveTo>
                  <a:cubicBezTo>
                    <a:pt x="978" y="0"/>
                    <a:pt x="654" y="130"/>
                    <a:pt x="432" y="375"/>
                  </a:cubicBezTo>
                  <a:cubicBezTo>
                    <a:pt x="0" y="847"/>
                    <a:pt x="83" y="1627"/>
                    <a:pt x="514" y="2038"/>
                  </a:cubicBezTo>
                  <a:cubicBezTo>
                    <a:pt x="760" y="2274"/>
                    <a:pt x="1063" y="2377"/>
                    <a:pt x="1371" y="2377"/>
                  </a:cubicBezTo>
                  <a:cubicBezTo>
                    <a:pt x="1679" y="2377"/>
                    <a:pt x="1992" y="2274"/>
                    <a:pt x="2259" y="2100"/>
                  </a:cubicBezTo>
                  <a:cubicBezTo>
                    <a:pt x="2259" y="2100"/>
                    <a:pt x="2280" y="2100"/>
                    <a:pt x="2300" y="2079"/>
                  </a:cubicBezTo>
                  <a:cubicBezTo>
                    <a:pt x="2403" y="1442"/>
                    <a:pt x="2629" y="826"/>
                    <a:pt x="2054" y="292"/>
                  </a:cubicBezTo>
                  <a:cubicBezTo>
                    <a:pt x="1846" y="94"/>
                    <a:pt x="1574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8" name="Google Shape;1618;p8"/>
            <p:cNvGrpSpPr/>
            <p:nvPr/>
          </p:nvGrpSpPr>
          <p:grpSpPr>
            <a:xfrm>
              <a:off x="6501600" y="3747450"/>
              <a:ext cx="491875" cy="492250"/>
              <a:chOff x="6501600" y="3747450"/>
              <a:chExt cx="491875" cy="492250"/>
            </a:xfrm>
          </p:grpSpPr>
          <p:sp>
            <p:nvSpPr>
              <p:cNvPr id="1619" name="Google Shape;1619;p8"/>
              <p:cNvSpPr/>
              <p:nvPr/>
            </p:nvSpPr>
            <p:spPr>
              <a:xfrm>
                <a:off x="6523675" y="3888750"/>
                <a:ext cx="1366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4191" extrusionOk="0">
                    <a:moveTo>
                      <a:pt x="1171" y="1"/>
                    </a:moveTo>
                    <a:cubicBezTo>
                      <a:pt x="411" y="329"/>
                      <a:pt x="186" y="1233"/>
                      <a:pt x="103" y="1972"/>
                    </a:cubicBezTo>
                    <a:cubicBezTo>
                      <a:pt x="1" y="2896"/>
                      <a:pt x="268" y="3533"/>
                      <a:pt x="863" y="4190"/>
                    </a:cubicBezTo>
                    <a:cubicBezTo>
                      <a:pt x="945" y="4108"/>
                      <a:pt x="1048" y="4046"/>
                      <a:pt x="1130" y="4005"/>
                    </a:cubicBezTo>
                    <a:cubicBezTo>
                      <a:pt x="2043" y="3426"/>
                      <a:pt x="3092" y="3207"/>
                      <a:pt x="4159" y="3207"/>
                    </a:cubicBezTo>
                    <a:cubicBezTo>
                      <a:pt x="4340" y="3207"/>
                      <a:pt x="4522" y="3213"/>
                      <a:pt x="4703" y="3225"/>
                    </a:cubicBezTo>
                    <a:cubicBezTo>
                      <a:pt x="3882" y="3081"/>
                      <a:pt x="3081" y="2814"/>
                      <a:pt x="2321" y="2465"/>
                    </a:cubicBezTo>
                    <a:cubicBezTo>
                      <a:pt x="2301" y="2444"/>
                      <a:pt x="2321" y="2403"/>
                      <a:pt x="2342" y="2403"/>
                    </a:cubicBezTo>
                    <a:cubicBezTo>
                      <a:pt x="3369" y="2794"/>
                      <a:pt x="4395" y="2999"/>
                      <a:pt x="5463" y="3122"/>
                    </a:cubicBezTo>
                    <a:cubicBezTo>
                      <a:pt x="4827" y="2855"/>
                      <a:pt x="4211" y="2547"/>
                      <a:pt x="3595" y="2219"/>
                    </a:cubicBezTo>
                    <a:cubicBezTo>
                      <a:pt x="2712" y="1726"/>
                      <a:pt x="1746" y="1192"/>
                      <a:pt x="1274" y="268"/>
                    </a:cubicBezTo>
                    <a:cubicBezTo>
                      <a:pt x="1233" y="185"/>
                      <a:pt x="1192" y="83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8"/>
              <p:cNvSpPr/>
              <p:nvPr/>
            </p:nvSpPr>
            <p:spPr>
              <a:xfrm>
                <a:off x="6550375" y="3775600"/>
                <a:ext cx="19665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8059" extrusionOk="0">
                    <a:moveTo>
                      <a:pt x="3428" y="1"/>
                    </a:moveTo>
                    <a:cubicBezTo>
                      <a:pt x="2924" y="1"/>
                      <a:pt x="2383" y="166"/>
                      <a:pt x="1808" y="543"/>
                    </a:cubicBezTo>
                    <a:cubicBezTo>
                      <a:pt x="1068" y="1036"/>
                      <a:pt x="514" y="1816"/>
                      <a:pt x="309" y="2699"/>
                    </a:cubicBezTo>
                    <a:cubicBezTo>
                      <a:pt x="1" y="4116"/>
                      <a:pt x="678" y="5184"/>
                      <a:pt x="1828" y="5923"/>
                    </a:cubicBezTo>
                    <a:cubicBezTo>
                      <a:pt x="3204" y="6827"/>
                      <a:pt x="4765" y="7504"/>
                      <a:pt x="6326" y="8059"/>
                    </a:cubicBezTo>
                    <a:cubicBezTo>
                      <a:pt x="6387" y="7833"/>
                      <a:pt x="6490" y="7607"/>
                      <a:pt x="6654" y="7443"/>
                    </a:cubicBezTo>
                    <a:cubicBezTo>
                      <a:pt x="6716" y="7361"/>
                      <a:pt x="6778" y="7299"/>
                      <a:pt x="6860" y="7258"/>
                    </a:cubicBezTo>
                    <a:cubicBezTo>
                      <a:pt x="5586" y="6046"/>
                      <a:pt x="4313" y="4814"/>
                      <a:pt x="3040" y="3603"/>
                    </a:cubicBezTo>
                    <a:cubicBezTo>
                      <a:pt x="3008" y="3571"/>
                      <a:pt x="3037" y="3527"/>
                      <a:pt x="3071" y="3527"/>
                    </a:cubicBezTo>
                    <a:cubicBezTo>
                      <a:pt x="3081" y="3527"/>
                      <a:pt x="3092" y="3531"/>
                      <a:pt x="3102" y="3541"/>
                    </a:cubicBezTo>
                    <a:cubicBezTo>
                      <a:pt x="4416" y="4732"/>
                      <a:pt x="5710" y="5944"/>
                      <a:pt x="7024" y="7155"/>
                    </a:cubicBezTo>
                    <a:cubicBezTo>
                      <a:pt x="7220" y="7041"/>
                      <a:pt x="7455" y="6979"/>
                      <a:pt x="7688" y="6979"/>
                    </a:cubicBezTo>
                    <a:cubicBezTo>
                      <a:pt x="7748" y="6979"/>
                      <a:pt x="7807" y="6983"/>
                      <a:pt x="7866" y="6991"/>
                    </a:cubicBezTo>
                    <a:cubicBezTo>
                      <a:pt x="7745" y="4675"/>
                      <a:pt x="6111" y="1"/>
                      <a:pt x="3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8"/>
              <p:cNvSpPr/>
              <p:nvPr/>
            </p:nvSpPr>
            <p:spPr>
              <a:xfrm>
                <a:off x="6501600" y="3978000"/>
                <a:ext cx="219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6065" extrusionOk="0">
                    <a:moveTo>
                      <a:pt x="4956" y="0"/>
                    </a:moveTo>
                    <a:cubicBezTo>
                      <a:pt x="4350" y="0"/>
                      <a:pt x="3745" y="76"/>
                      <a:pt x="3143" y="291"/>
                    </a:cubicBezTo>
                    <a:cubicBezTo>
                      <a:pt x="1315" y="928"/>
                      <a:pt x="1" y="2817"/>
                      <a:pt x="1089" y="4686"/>
                    </a:cubicBezTo>
                    <a:cubicBezTo>
                      <a:pt x="1673" y="5659"/>
                      <a:pt x="2593" y="6065"/>
                      <a:pt x="3552" y="6065"/>
                    </a:cubicBezTo>
                    <a:cubicBezTo>
                      <a:pt x="4517" y="6065"/>
                      <a:pt x="5523" y="5653"/>
                      <a:pt x="6264" y="4994"/>
                    </a:cubicBezTo>
                    <a:cubicBezTo>
                      <a:pt x="7353" y="4029"/>
                      <a:pt x="8174" y="2797"/>
                      <a:pt x="8790" y="1483"/>
                    </a:cubicBezTo>
                    <a:cubicBezTo>
                      <a:pt x="8708" y="1421"/>
                      <a:pt x="8646" y="1380"/>
                      <a:pt x="8605" y="1298"/>
                    </a:cubicBezTo>
                    <a:cubicBezTo>
                      <a:pt x="8523" y="1236"/>
                      <a:pt x="8482" y="1133"/>
                      <a:pt x="8420" y="1051"/>
                    </a:cubicBezTo>
                    <a:cubicBezTo>
                      <a:pt x="7106" y="2386"/>
                      <a:pt x="5094" y="3208"/>
                      <a:pt x="3307" y="3639"/>
                    </a:cubicBezTo>
                    <a:cubicBezTo>
                      <a:pt x="3301" y="3641"/>
                      <a:pt x="3296" y="3642"/>
                      <a:pt x="3291" y="3642"/>
                    </a:cubicBezTo>
                    <a:cubicBezTo>
                      <a:pt x="3239" y="3642"/>
                      <a:pt x="3210" y="3555"/>
                      <a:pt x="3266" y="3536"/>
                    </a:cubicBezTo>
                    <a:cubicBezTo>
                      <a:pt x="4252" y="3249"/>
                      <a:pt x="5176" y="2879"/>
                      <a:pt x="6079" y="2386"/>
                    </a:cubicBezTo>
                    <a:cubicBezTo>
                      <a:pt x="6901" y="1955"/>
                      <a:pt x="7599" y="1400"/>
                      <a:pt x="8359" y="908"/>
                    </a:cubicBezTo>
                    <a:cubicBezTo>
                      <a:pt x="8277" y="723"/>
                      <a:pt x="8236" y="517"/>
                      <a:pt x="8236" y="333"/>
                    </a:cubicBezTo>
                    <a:cubicBezTo>
                      <a:pt x="8215" y="353"/>
                      <a:pt x="8195" y="353"/>
                      <a:pt x="8174" y="353"/>
                    </a:cubicBezTo>
                    <a:cubicBezTo>
                      <a:pt x="7100" y="235"/>
                      <a:pt x="6025" y="0"/>
                      <a:pt x="4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8"/>
              <p:cNvSpPr/>
              <p:nvPr/>
            </p:nvSpPr>
            <p:spPr>
              <a:xfrm>
                <a:off x="6677700" y="3747450"/>
                <a:ext cx="92450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242" extrusionOk="0">
                    <a:moveTo>
                      <a:pt x="1852" y="0"/>
                    </a:moveTo>
                    <a:cubicBezTo>
                      <a:pt x="1032" y="0"/>
                      <a:pt x="273" y="388"/>
                      <a:pt x="21" y="1340"/>
                    </a:cubicBezTo>
                    <a:cubicBezTo>
                      <a:pt x="21" y="1361"/>
                      <a:pt x="1" y="1381"/>
                      <a:pt x="1" y="1402"/>
                    </a:cubicBezTo>
                    <a:cubicBezTo>
                      <a:pt x="904" y="2059"/>
                      <a:pt x="1664" y="3147"/>
                      <a:pt x="2177" y="4359"/>
                    </a:cubicBezTo>
                    <a:cubicBezTo>
                      <a:pt x="2136" y="4112"/>
                      <a:pt x="2095" y="3866"/>
                      <a:pt x="2054" y="3640"/>
                    </a:cubicBezTo>
                    <a:cubicBezTo>
                      <a:pt x="2054" y="3606"/>
                      <a:pt x="2073" y="3591"/>
                      <a:pt x="2093" y="3591"/>
                    </a:cubicBezTo>
                    <a:cubicBezTo>
                      <a:pt x="2110" y="3591"/>
                      <a:pt x="2127" y="3601"/>
                      <a:pt x="2136" y="3620"/>
                    </a:cubicBezTo>
                    <a:cubicBezTo>
                      <a:pt x="2218" y="4010"/>
                      <a:pt x="2280" y="4421"/>
                      <a:pt x="2362" y="4811"/>
                    </a:cubicBezTo>
                    <a:cubicBezTo>
                      <a:pt x="2424" y="4954"/>
                      <a:pt x="2465" y="5098"/>
                      <a:pt x="2506" y="5242"/>
                    </a:cubicBezTo>
                    <a:cubicBezTo>
                      <a:pt x="2465" y="3825"/>
                      <a:pt x="2609" y="2387"/>
                      <a:pt x="3266" y="1258"/>
                    </a:cubicBezTo>
                    <a:cubicBezTo>
                      <a:pt x="3389" y="1032"/>
                      <a:pt x="3533" y="827"/>
                      <a:pt x="3697" y="642"/>
                    </a:cubicBezTo>
                    <a:cubicBezTo>
                      <a:pt x="3189" y="243"/>
                      <a:pt x="2501" y="0"/>
                      <a:pt x="1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8"/>
              <p:cNvSpPr/>
              <p:nvPr/>
            </p:nvSpPr>
            <p:spPr>
              <a:xfrm>
                <a:off x="6611475" y="4043800"/>
                <a:ext cx="10372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6686" extrusionOk="0">
                    <a:moveTo>
                      <a:pt x="4149" y="1"/>
                    </a:moveTo>
                    <a:lnTo>
                      <a:pt x="4149" y="1"/>
                    </a:lnTo>
                    <a:cubicBezTo>
                      <a:pt x="4108" y="83"/>
                      <a:pt x="4067" y="144"/>
                      <a:pt x="4025" y="206"/>
                    </a:cubicBezTo>
                    <a:cubicBezTo>
                      <a:pt x="3943" y="576"/>
                      <a:pt x="3759" y="945"/>
                      <a:pt x="3656" y="1294"/>
                    </a:cubicBezTo>
                    <a:cubicBezTo>
                      <a:pt x="3492" y="1767"/>
                      <a:pt x="3348" y="2239"/>
                      <a:pt x="3204" y="2691"/>
                    </a:cubicBezTo>
                    <a:cubicBezTo>
                      <a:pt x="3195" y="2709"/>
                      <a:pt x="3177" y="2719"/>
                      <a:pt x="3161" y="2719"/>
                    </a:cubicBezTo>
                    <a:cubicBezTo>
                      <a:pt x="3141" y="2719"/>
                      <a:pt x="3122" y="2704"/>
                      <a:pt x="3122" y="2670"/>
                    </a:cubicBezTo>
                    <a:cubicBezTo>
                      <a:pt x="3266" y="2177"/>
                      <a:pt x="3409" y="1664"/>
                      <a:pt x="3553" y="1171"/>
                    </a:cubicBezTo>
                    <a:cubicBezTo>
                      <a:pt x="3574" y="1068"/>
                      <a:pt x="3594" y="966"/>
                      <a:pt x="3635" y="863"/>
                    </a:cubicBezTo>
                    <a:lnTo>
                      <a:pt x="3635" y="863"/>
                    </a:lnTo>
                    <a:cubicBezTo>
                      <a:pt x="2814" y="2095"/>
                      <a:pt x="1725" y="3204"/>
                      <a:pt x="391" y="3615"/>
                    </a:cubicBezTo>
                    <a:cubicBezTo>
                      <a:pt x="350" y="3635"/>
                      <a:pt x="288" y="3656"/>
                      <a:pt x="226" y="3677"/>
                    </a:cubicBezTo>
                    <a:cubicBezTo>
                      <a:pt x="0" y="4662"/>
                      <a:pt x="144" y="5566"/>
                      <a:pt x="986" y="6182"/>
                    </a:cubicBezTo>
                    <a:cubicBezTo>
                      <a:pt x="1402" y="6484"/>
                      <a:pt x="2024" y="6685"/>
                      <a:pt x="2624" y="6685"/>
                    </a:cubicBezTo>
                    <a:cubicBezTo>
                      <a:pt x="3209" y="6685"/>
                      <a:pt x="3773" y="6494"/>
                      <a:pt x="4108" y="6018"/>
                    </a:cubicBezTo>
                    <a:cubicBezTo>
                      <a:pt x="4067" y="5935"/>
                      <a:pt x="4025" y="5833"/>
                      <a:pt x="3984" y="5730"/>
                    </a:cubicBezTo>
                    <a:cubicBezTo>
                      <a:pt x="3348" y="3923"/>
                      <a:pt x="3533" y="1849"/>
                      <a:pt x="4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8"/>
              <p:cNvSpPr/>
              <p:nvPr/>
            </p:nvSpPr>
            <p:spPr>
              <a:xfrm>
                <a:off x="6747000" y="3749600"/>
                <a:ext cx="15097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648" extrusionOk="0">
                    <a:moveTo>
                      <a:pt x="2942" y="0"/>
                    </a:moveTo>
                    <a:cubicBezTo>
                      <a:pt x="1482" y="0"/>
                      <a:pt x="514" y="1514"/>
                      <a:pt x="268" y="3041"/>
                    </a:cubicBezTo>
                    <a:cubicBezTo>
                      <a:pt x="1" y="4684"/>
                      <a:pt x="145" y="6429"/>
                      <a:pt x="412" y="8072"/>
                    </a:cubicBezTo>
                    <a:cubicBezTo>
                      <a:pt x="412" y="8093"/>
                      <a:pt x="412" y="8093"/>
                      <a:pt x="412" y="8113"/>
                    </a:cubicBezTo>
                    <a:cubicBezTo>
                      <a:pt x="494" y="8154"/>
                      <a:pt x="596" y="8216"/>
                      <a:pt x="679" y="8277"/>
                    </a:cubicBezTo>
                    <a:cubicBezTo>
                      <a:pt x="1192" y="6737"/>
                      <a:pt x="2013" y="5341"/>
                      <a:pt x="3102" y="4129"/>
                    </a:cubicBezTo>
                    <a:cubicBezTo>
                      <a:pt x="3102" y="4129"/>
                      <a:pt x="3143" y="4150"/>
                      <a:pt x="3122" y="4170"/>
                    </a:cubicBezTo>
                    <a:cubicBezTo>
                      <a:pt x="2096" y="5464"/>
                      <a:pt x="1377" y="6860"/>
                      <a:pt x="843" y="8421"/>
                    </a:cubicBezTo>
                    <a:cubicBezTo>
                      <a:pt x="905" y="8483"/>
                      <a:pt x="966" y="8565"/>
                      <a:pt x="1028" y="8647"/>
                    </a:cubicBezTo>
                    <a:cubicBezTo>
                      <a:pt x="1028" y="8647"/>
                      <a:pt x="1048" y="8627"/>
                      <a:pt x="1069" y="8627"/>
                    </a:cubicBezTo>
                    <a:cubicBezTo>
                      <a:pt x="1254" y="8503"/>
                      <a:pt x="1459" y="8380"/>
                      <a:pt x="1664" y="8277"/>
                    </a:cubicBezTo>
                    <a:cubicBezTo>
                      <a:pt x="2958" y="7435"/>
                      <a:pt x="4272" y="6491"/>
                      <a:pt x="5073" y="5176"/>
                    </a:cubicBezTo>
                    <a:cubicBezTo>
                      <a:pt x="6039" y="3595"/>
                      <a:pt x="5956" y="1234"/>
                      <a:pt x="4129" y="309"/>
                    </a:cubicBezTo>
                    <a:cubicBezTo>
                      <a:pt x="3705" y="95"/>
                      <a:pt x="3308" y="0"/>
                      <a:pt x="2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8"/>
              <p:cNvSpPr/>
              <p:nvPr/>
            </p:nvSpPr>
            <p:spPr>
              <a:xfrm>
                <a:off x="6704900" y="4015050"/>
                <a:ext cx="171000" cy="2246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8986" extrusionOk="0">
                    <a:moveTo>
                      <a:pt x="2630" y="1"/>
                    </a:moveTo>
                    <a:cubicBezTo>
                      <a:pt x="2346" y="233"/>
                      <a:pt x="1988" y="352"/>
                      <a:pt x="1630" y="352"/>
                    </a:cubicBezTo>
                    <a:cubicBezTo>
                      <a:pt x="1418" y="352"/>
                      <a:pt x="1205" y="310"/>
                      <a:pt x="1007" y="226"/>
                    </a:cubicBezTo>
                    <a:cubicBezTo>
                      <a:pt x="330" y="1951"/>
                      <a:pt x="1" y="3841"/>
                      <a:pt x="288" y="5689"/>
                    </a:cubicBezTo>
                    <a:cubicBezTo>
                      <a:pt x="453" y="6777"/>
                      <a:pt x="843" y="7845"/>
                      <a:pt x="1747" y="8502"/>
                    </a:cubicBezTo>
                    <a:cubicBezTo>
                      <a:pt x="2192" y="8821"/>
                      <a:pt x="2677" y="8986"/>
                      <a:pt x="3150" y="8986"/>
                    </a:cubicBezTo>
                    <a:cubicBezTo>
                      <a:pt x="3745" y="8986"/>
                      <a:pt x="4319" y="8723"/>
                      <a:pt x="4765" y="8174"/>
                    </a:cubicBezTo>
                    <a:cubicBezTo>
                      <a:pt x="6839" y="5627"/>
                      <a:pt x="4170" y="2054"/>
                      <a:pt x="2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8"/>
              <p:cNvSpPr/>
              <p:nvPr/>
            </p:nvSpPr>
            <p:spPr>
              <a:xfrm>
                <a:off x="6773200" y="3940250"/>
                <a:ext cx="2202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6364" extrusionOk="0">
                    <a:moveTo>
                      <a:pt x="4308" y="1"/>
                    </a:moveTo>
                    <a:cubicBezTo>
                      <a:pt x="2859" y="1"/>
                      <a:pt x="1465" y="581"/>
                      <a:pt x="185" y="1247"/>
                    </a:cubicBezTo>
                    <a:cubicBezTo>
                      <a:pt x="144" y="1268"/>
                      <a:pt x="123" y="1268"/>
                      <a:pt x="103" y="1268"/>
                    </a:cubicBezTo>
                    <a:cubicBezTo>
                      <a:pt x="185" y="1432"/>
                      <a:pt x="226" y="1617"/>
                      <a:pt x="247" y="1801"/>
                    </a:cubicBezTo>
                    <a:cubicBezTo>
                      <a:pt x="1828" y="1822"/>
                      <a:pt x="3368" y="2274"/>
                      <a:pt x="4703" y="3116"/>
                    </a:cubicBezTo>
                    <a:cubicBezTo>
                      <a:pt x="4724" y="3136"/>
                      <a:pt x="4724" y="3157"/>
                      <a:pt x="4682" y="3157"/>
                    </a:cubicBezTo>
                    <a:cubicBezTo>
                      <a:pt x="3377" y="2438"/>
                      <a:pt x="2071" y="2102"/>
                      <a:pt x="620" y="2102"/>
                    </a:cubicBezTo>
                    <a:cubicBezTo>
                      <a:pt x="497" y="2102"/>
                      <a:pt x="372" y="2105"/>
                      <a:pt x="247" y="2109"/>
                    </a:cubicBezTo>
                    <a:cubicBezTo>
                      <a:pt x="226" y="2356"/>
                      <a:pt x="165" y="2602"/>
                      <a:pt x="0" y="2808"/>
                    </a:cubicBezTo>
                    <a:lnTo>
                      <a:pt x="21" y="2808"/>
                    </a:lnTo>
                    <a:cubicBezTo>
                      <a:pt x="21" y="2808"/>
                      <a:pt x="21" y="2808"/>
                      <a:pt x="21" y="2828"/>
                    </a:cubicBezTo>
                    <a:lnTo>
                      <a:pt x="62" y="2828"/>
                    </a:lnTo>
                    <a:cubicBezTo>
                      <a:pt x="82" y="2849"/>
                      <a:pt x="103" y="2890"/>
                      <a:pt x="123" y="2910"/>
                    </a:cubicBezTo>
                    <a:cubicBezTo>
                      <a:pt x="1335" y="4019"/>
                      <a:pt x="2506" y="5252"/>
                      <a:pt x="4025" y="5950"/>
                    </a:cubicBezTo>
                    <a:cubicBezTo>
                      <a:pt x="4593" y="6221"/>
                      <a:pt x="5212" y="6363"/>
                      <a:pt x="5805" y="6363"/>
                    </a:cubicBezTo>
                    <a:cubicBezTo>
                      <a:pt x="7186" y="6363"/>
                      <a:pt x="8433" y="5597"/>
                      <a:pt x="8605" y="3917"/>
                    </a:cubicBezTo>
                    <a:cubicBezTo>
                      <a:pt x="8810" y="1884"/>
                      <a:pt x="7085" y="405"/>
                      <a:pt x="5196" y="76"/>
                    </a:cubicBezTo>
                    <a:cubicBezTo>
                      <a:pt x="4898" y="24"/>
                      <a:pt x="4602" y="1"/>
                      <a:pt x="4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8"/>
              <p:cNvSpPr/>
              <p:nvPr/>
            </p:nvSpPr>
            <p:spPr>
              <a:xfrm>
                <a:off x="6816325" y="4063825"/>
                <a:ext cx="114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897" extrusionOk="0">
                    <a:moveTo>
                      <a:pt x="0" y="0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411" y="391"/>
                      <a:pt x="719" y="801"/>
                      <a:pt x="986" y="1233"/>
                    </a:cubicBezTo>
                    <a:cubicBezTo>
                      <a:pt x="1001" y="1263"/>
                      <a:pt x="972" y="1282"/>
                      <a:pt x="955" y="1282"/>
                    </a:cubicBezTo>
                    <a:cubicBezTo>
                      <a:pt x="949" y="1282"/>
                      <a:pt x="945" y="1279"/>
                      <a:pt x="945" y="1274"/>
                    </a:cubicBezTo>
                    <a:cubicBezTo>
                      <a:pt x="699" y="884"/>
                      <a:pt x="432" y="534"/>
                      <a:pt x="144" y="226"/>
                    </a:cubicBezTo>
                    <a:lnTo>
                      <a:pt x="144" y="226"/>
                    </a:lnTo>
                    <a:cubicBezTo>
                      <a:pt x="678" y="1150"/>
                      <a:pt x="1089" y="2177"/>
                      <a:pt x="1232" y="3225"/>
                    </a:cubicBezTo>
                    <a:cubicBezTo>
                      <a:pt x="1294" y="3697"/>
                      <a:pt x="1315" y="4210"/>
                      <a:pt x="1232" y="4724"/>
                    </a:cubicBezTo>
                    <a:lnTo>
                      <a:pt x="1315" y="4724"/>
                    </a:lnTo>
                    <a:cubicBezTo>
                      <a:pt x="1616" y="4843"/>
                      <a:pt x="1906" y="4897"/>
                      <a:pt x="2177" y="4897"/>
                    </a:cubicBezTo>
                    <a:cubicBezTo>
                      <a:pt x="3641" y="4897"/>
                      <a:pt x="4564" y="3321"/>
                      <a:pt x="3923" y="1849"/>
                    </a:cubicBezTo>
                    <a:cubicBezTo>
                      <a:pt x="3882" y="1849"/>
                      <a:pt x="3820" y="1849"/>
                      <a:pt x="3779" y="1828"/>
                    </a:cubicBezTo>
                    <a:cubicBezTo>
                      <a:pt x="2444" y="1725"/>
                      <a:pt x="1130" y="9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8"/>
              <p:cNvSpPr/>
              <p:nvPr/>
            </p:nvSpPr>
            <p:spPr>
              <a:xfrm>
                <a:off x="6831200" y="3835725"/>
                <a:ext cx="15405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4730" extrusionOk="0">
                    <a:moveTo>
                      <a:pt x="3053" y="1"/>
                    </a:moveTo>
                    <a:cubicBezTo>
                      <a:pt x="2919" y="1"/>
                      <a:pt x="2785" y="10"/>
                      <a:pt x="2650" y="27"/>
                    </a:cubicBezTo>
                    <a:cubicBezTo>
                      <a:pt x="2609" y="438"/>
                      <a:pt x="2527" y="848"/>
                      <a:pt x="2362" y="1218"/>
                    </a:cubicBezTo>
                    <a:cubicBezTo>
                      <a:pt x="1931" y="2327"/>
                      <a:pt x="1028" y="3313"/>
                      <a:pt x="1" y="4093"/>
                    </a:cubicBezTo>
                    <a:cubicBezTo>
                      <a:pt x="1254" y="3662"/>
                      <a:pt x="2362" y="3046"/>
                      <a:pt x="3471" y="2306"/>
                    </a:cubicBezTo>
                    <a:cubicBezTo>
                      <a:pt x="3479" y="2303"/>
                      <a:pt x="3487" y="2301"/>
                      <a:pt x="3494" y="2301"/>
                    </a:cubicBezTo>
                    <a:cubicBezTo>
                      <a:pt x="3525" y="2301"/>
                      <a:pt x="3546" y="2335"/>
                      <a:pt x="3513" y="2368"/>
                    </a:cubicBezTo>
                    <a:cubicBezTo>
                      <a:pt x="2835" y="3005"/>
                      <a:pt x="2013" y="3518"/>
                      <a:pt x="1151" y="3888"/>
                    </a:cubicBezTo>
                    <a:cubicBezTo>
                      <a:pt x="1425" y="3853"/>
                      <a:pt x="1699" y="3834"/>
                      <a:pt x="1972" y="3834"/>
                    </a:cubicBezTo>
                    <a:cubicBezTo>
                      <a:pt x="2662" y="3834"/>
                      <a:pt x="3349" y="3952"/>
                      <a:pt x="4026" y="4216"/>
                    </a:cubicBezTo>
                    <a:cubicBezTo>
                      <a:pt x="4354" y="4340"/>
                      <a:pt x="4683" y="4524"/>
                      <a:pt x="4971" y="4730"/>
                    </a:cubicBezTo>
                    <a:cubicBezTo>
                      <a:pt x="5710" y="3744"/>
                      <a:pt x="6162" y="2471"/>
                      <a:pt x="5463" y="1321"/>
                    </a:cubicBezTo>
                    <a:cubicBezTo>
                      <a:pt x="4940" y="455"/>
                      <a:pt x="4021" y="1"/>
                      <a:pt x="30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8"/>
            <p:cNvGrpSpPr/>
            <p:nvPr/>
          </p:nvGrpSpPr>
          <p:grpSpPr>
            <a:xfrm>
              <a:off x="6500075" y="3739250"/>
              <a:ext cx="501100" cy="509350"/>
              <a:chOff x="6500075" y="3739250"/>
              <a:chExt cx="501100" cy="509350"/>
            </a:xfrm>
          </p:grpSpPr>
          <p:sp>
            <p:nvSpPr>
              <p:cNvPr id="1630" name="Google Shape;1630;p8"/>
              <p:cNvSpPr/>
              <p:nvPr/>
            </p:nvSpPr>
            <p:spPr>
              <a:xfrm>
                <a:off x="6500075" y="3739250"/>
                <a:ext cx="501100" cy="509350"/>
              </a:xfrm>
              <a:custGeom>
                <a:avLst/>
                <a:gdLst/>
                <a:ahLst/>
                <a:cxnLst/>
                <a:rect l="l" t="t" r="r" b="b"/>
                <a:pathLst>
                  <a:path w="20044" h="20374" extrusionOk="0">
                    <a:moveTo>
                      <a:pt x="8957" y="328"/>
                    </a:moveTo>
                    <a:cubicBezTo>
                      <a:pt x="9606" y="328"/>
                      <a:pt x="10294" y="571"/>
                      <a:pt x="10802" y="970"/>
                    </a:cubicBezTo>
                    <a:cubicBezTo>
                      <a:pt x="10638" y="1155"/>
                      <a:pt x="10494" y="1360"/>
                      <a:pt x="10371" y="1586"/>
                    </a:cubicBezTo>
                    <a:cubicBezTo>
                      <a:pt x="9714" y="2715"/>
                      <a:pt x="9570" y="4153"/>
                      <a:pt x="9611" y="5570"/>
                    </a:cubicBezTo>
                    <a:cubicBezTo>
                      <a:pt x="9570" y="5426"/>
                      <a:pt x="9529" y="5282"/>
                      <a:pt x="9467" y="5139"/>
                    </a:cubicBezTo>
                    <a:lnTo>
                      <a:pt x="9467" y="5139"/>
                    </a:lnTo>
                    <a:cubicBezTo>
                      <a:pt x="9529" y="5467"/>
                      <a:pt x="9590" y="5796"/>
                      <a:pt x="9673" y="6124"/>
                    </a:cubicBezTo>
                    <a:cubicBezTo>
                      <a:pt x="9684" y="6191"/>
                      <a:pt x="9641" y="6228"/>
                      <a:pt x="9596" y="6228"/>
                    </a:cubicBezTo>
                    <a:cubicBezTo>
                      <a:pt x="9557" y="6228"/>
                      <a:pt x="9518" y="6201"/>
                      <a:pt x="9508" y="6145"/>
                    </a:cubicBezTo>
                    <a:cubicBezTo>
                      <a:pt x="9447" y="5652"/>
                      <a:pt x="9365" y="5159"/>
                      <a:pt x="9282" y="4687"/>
                    </a:cubicBezTo>
                    <a:cubicBezTo>
                      <a:pt x="8769" y="3475"/>
                      <a:pt x="8009" y="2387"/>
                      <a:pt x="7106" y="1730"/>
                    </a:cubicBezTo>
                    <a:cubicBezTo>
                      <a:pt x="7106" y="1709"/>
                      <a:pt x="7126" y="1689"/>
                      <a:pt x="7126" y="1668"/>
                    </a:cubicBezTo>
                    <a:cubicBezTo>
                      <a:pt x="7378" y="716"/>
                      <a:pt x="8137" y="328"/>
                      <a:pt x="8957" y="328"/>
                    </a:cubicBezTo>
                    <a:close/>
                    <a:moveTo>
                      <a:pt x="16298" y="3860"/>
                    </a:moveTo>
                    <a:cubicBezTo>
                      <a:pt x="17266" y="3860"/>
                      <a:pt x="18185" y="4314"/>
                      <a:pt x="18708" y="5180"/>
                    </a:cubicBezTo>
                    <a:cubicBezTo>
                      <a:pt x="19407" y="6330"/>
                      <a:pt x="18955" y="7603"/>
                      <a:pt x="18216" y="8589"/>
                    </a:cubicBezTo>
                    <a:cubicBezTo>
                      <a:pt x="17928" y="8383"/>
                      <a:pt x="17599" y="8199"/>
                      <a:pt x="17271" y="8075"/>
                    </a:cubicBezTo>
                    <a:cubicBezTo>
                      <a:pt x="16594" y="7811"/>
                      <a:pt x="15907" y="7693"/>
                      <a:pt x="15217" y="7693"/>
                    </a:cubicBezTo>
                    <a:cubicBezTo>
                      <a:pt x="14944" y="7693"/>
                      <a:pt x="14670" y="7712"/>
                      <a:pt x="14396" y="7747"/>
                    </a:cubicBezTo>
                    <a:cubicBezTo>
                      <a:pt x="13944" y="7952"/>
                      <a:pt x="13492" y="8096"/>
                      <a:pt x="13040" y="8219"/>
                    </a:cubicBezTo>
                    <a:cubicBezTo>
                      <a:pt x="13028" y="8223"/>
                      <a:pt x="13017" y="8225"/>
                      <a:pt x="13006" y="8225"/>
                    </a:cubicBezTo>
                    <a:cubicBezTo>
                      <a:pt x="12907" y="8225"/>
                      <a:pt x="12868" y="8071"/>
                      <a:pt x="12979" y="8034"/>
                    </a:cubicBezTo>
                    <a:cubicBezTo>
                      <a:pt x="13061" y="8014"/>
                      <a:pt x="13164" y="7993"/>
                      <a:pt x="13246" y="7952"/>
                    </a:cubicBezTo>
                    <a:cubicBezTo>
                      <a:pt x="14273" y="7172"/>
                      <a:pt x="15176" y="6186"/>
                      <a:pt x="15607" y="5077"/>
                    </a:cubicBezTo>
                    <a:cubicBezTo>
                      <a:pt x="15772" y="4707"/>
                      <a:pt x="15854" y="4297"/>
                      <a:pt x="15895" y="3886"/>
                    </a:cubicBezTo>
                    <a:cubicBezTo>
                      <a:pt x="16030" y="3869"/>
                      <a:pt x="16164" y="3860"/>
                      <a:pt x="16298" y="3860"/>
                    </a:cubicBezTo>
                    <a:close/>
                    <a:moveTo>
                      <a:pt x="12819" y="414"/>
                    </a:moveTo>
                    <a:cubicBezTo>
                      <a:pt x="13185" y="414"/>
                      <a:pt x="13582" y="509"/>
                      <a:pt x="14006" y="723"/>
                    </a:cubicBezTo>
                    <a:cubicBezTo>
                      <a:pt x="15833" y="1648"/>
                      <a:pt x="15916" y="4009"/>
                      <a:pt x="14950" y="5590"/>
                    </a:cubicBezTo>
                    <a:cubicBezTo>
                      <a:pt x="14149" y="6905"/>
                      <a:pt x="12835" y="7849"/>
                      <a:pt x="11541" y="8691"/>
                    </a:cubicBezTo>
                    <a:cubicBezTo>
                      <a:pt x="11336" y="8794"/>
                      <a:pt x="11131" y="8917"/>
                      <a:pt x="10946" y="9041"/>
                    </a:cubicBezTo>
                    <a:cubicBezTo>
                      <a:pt x="10925" y="9041"/>
                      <a:pt x="10905" y="9061"/>
                      <a:pt x="10905" y="9061"/>
                    </a:cubicBezTo>
                    <a:cubicBezTo>
                      <a:pt x="10843" y="8979"/>
                      <a:pt x="10782" y="8897"/>
                      <a:pt x="10720" y="8835"/>
                    </a:cubicBezTo>
                    <a:cubicBezTo>
                      <a:pt x="10720" y="8876"/>
                      <a:pt x="10699" y="8897"/>
                      <a:pt x="10679" y="8938"/>
                    </a:cubicBezTo>
                    <a:cubicBezTo>
                      <a:pt x="10662" y="8989"/>
                      <a:pt x="10619" y="9012"/>
                      <a:pt x="10579" y="9012"/>
                    </a:cubicBezTo>
                    <a:cubicBezTo>
                      <a:pt x="10523" y="9012"/>
                      <a:pt x="10470" y="8968"/>
                      <a:pt x="10494" y="8897"/>
                    </a:cubicBezTo>
                    <a:cubicBezTo>
                      <a:pt x="10515" y="8815"/>
                      <a:pt x="10535" y="8753"/>
                      <a:pt x="10556" y="8691"/>
                    </a:cubicBezTo>
                    <a:cubicBezTo>
                      <a:pt x="10473" y="8630"/>
                      <a:pt x="10371" y="8568"/>
                      <a:pt x="10289" y="8527"/>
                    </a:cubicBezTo>
                    <a:cubicBezTo>
                      <a:pt x="10289" y="8507"/>
                      <a:pt x="10289" y="8507"/>
                      <a:pt x="10289" y="8486"/>
                    </a:cubicBezTo>
                    <a:cubicBezTo>
                      <a:pt x="10022" y="6843"/>
                      <a:pt x="9878" y="5098"/>
                      <a:pt x="10145" y="3455"/>
                    </a:cubicBezTo>
                    <a:cubicBezTo>
                      <a:pt x="10391" y="1928"/>
                      <a:pt x="11359" y="414"/>
                      <a:pt x="12819" y="414"/>
                    </a:cubicBezTo>
                    <a:close/>
                    <a:moveTo>
                      <a:pt x="6489" y="9308"/>
                    </a:moveTo>
                    <a:lnTo>
                      <a:pt x="6489" y="9308"/>
                    </a:lnTo>
                    <a:cubicBezTo>
                      <a:pt x="6633" y="9328"/>
                      <a:pt x="6756" y="9328"/>
                      <a:pt x="6900" y="9328"/>
                    </a:cubicBezTo>
                    <a:cubicBezTo>
                      <a:pt x="7003" y="9369"/>
                      <a:pt x="7126" y="9410"/>
                      <a:pt x="7229" y="9451"/>
                    </a:cubicBezTo>
                    <a:cubicBezTo>
                      <a:pt x="6982" y="9390"/>
                      <a:pt x="6736" y="9349"/>
                      <a:pt x="6489" y="9308"/>
                    </a:cubicBezTo>
                    <a:close/>
                    <a:moveTo>
                      <a:pt x="5440" y="1455"/>
                    </a:moveTo>
                    <a:cubicBezTo>
                      <a:pt x="8123" y="1455"/>
                      <a:pt x="9757" y="6129"/>
                      <a:pt x="9878" y="8445"/>
                    </a:cubicBezTo>
                    <a:cubicBezTo>
                      <a:pt x="9819" y="8437"/>
                      <a:pt x="9760" y="8433"/>
                      <a:pt x="9700" y="8433"/>
                    </a:cubicBezTo>
                    <a:cubicBezTo>
                      <a:pt x="9467" y="8433"/>
                      <a:pt x="9232" y="8495"/>
                      <a:pt x="9036" y="8609"/>
                    </a:cubicBezTo>
                    <a:cubicBezTo>
                      <a:pt x="7722" y="7398"/>
                      <a:pt x="6428" y="6186"/>
                      <a:pt x="5114" y="4995"/>
                    </a:cubicBezTo>
                    <a:cubicBezTo>
                      <a:pt x="5104" y="4985"/>
                      <a:pt x="5093" y="4981"/>
                      <a:pt x="5083" y="4981"/>
                    </a:cubicBezTo>
                    <a:cubicBezTo>
                      <a:pt x="5049" y="4981"/>
                      <a:pt x="5020" y="5025"/>
                      <a:pt x="5052" y="5057"/>
                    </a:cubicBezTo>
                    <a:cubicBezTo>
                      <a:pt x="6325" y="6268"/>
                      <a:pt x="7598" y="7500"/>
                      <a:pt x="8872" y="8712"/>
                    </a:cubicBezTo>
                    <a:cubicBezTo>
                      <a:pt x="8790" y="8753"/>
                      <a:pt x="8728" y="8815"/>
                      <a:pt x="8666" y="8897"/>
                    </a:cubicBezTo>
                    <a:cubicBezTo>
                      <a:pt x="8502" y="9061"/>
                      <a:pt x="8399" y="9287"/>
                      <a:pt x="8338" y="9513"/>
                    </a:cubicBezTo>
                    <a:cubicBezTo>
                      <a:pt x="6777" y="8958"/>
                      <a:pt x="5216" y="8281"/>
                      <a:pt x="3840" y="7377"/>
                    </a:cubicBezTo>
                    <a:cubicBezTo>
                      <a:pt x="2690" y="6638"/>
                      <a:pt x="2013" y="5570"/>
                      <a:pt x="2321" y="4153"/>
                    </a:cubicBezTo>
                    <a:cubicBezTo>
                      <a:pt x="2526" y="3270"/>
                      <a:pt x="3080" y="2490"/>
                      <a:pt x="3820" y="1997"/>
                    </a:cubicBezTo>
                    <a:cubicBezTo>
                      <a:pt x="4395" y="1620"/>
                      <a:pt x="4936" y="1455"/>
                      <a:pt x="5440" y="1455"/>
                    </a:cubicBezTo>
                    <a:close/>
                    <a:moveTo>
                      <a:pt x="2115" y="5981"/>
                    </a:moveTo>
                    <a:cubicBezTo>
                      <a:pt x="2136" y="6063"/>
                      <a:pt x="2177" y="6165"/>
                      <a:pt x="2218" y="6248"/>
                    </a:cubicBezTo>
                    <a:cubicBezTo>
                      <a:pt x="2690" y="7172"/>
                      <a:pt x="3656" y="7706"/>
                      <a:pt x="4539" y="8199"/>
                    </a:cubicBezTo>
                    <a:cubicBezTo>
                      <a:pt x="5155" y="8527"/>
                      <a:pt x="5771" y="8835"/>
                      <a:pt x="6407" y="9102"/>
                    </a:cubicBezTo>
                    <a:cubicBezTo>
                      <a:pt x="5339" y="8979"/>
                      <a:pt x="4313" y="8774"/>
                      <a:pt x="3286" y="8383"/>
                    </a:cubicBezTo>
                    <a:cubicBezTo>
                      <a:pt x="3265" y="8383"/>
                      <a:pt x="3245" y="8424"/>
                      <a:pt x="3265" y="8445"/>
                    </a:cubicBezTo>
                    <a:cubicBezTo>
                      <a:pt x="4025" y="8794"/>
                      <a:pt x="4826" y="9061"/>
                      <a:pt x="5647" y="9205"/>
                    </a:cubicBezTo>
                    <a:cubicBezTo>
                      <a:pt x="5466" y="9193"/>
                      <a:pt x="5284" y="9187"/>
                      <a:pt x="5103" y="9187"/>
                    </a:cubicBezTo>
                    <a:cubicBezTo>
                      <a:pt x="4036" y="9187"/>
                      <a:pt x="2987" y="9406"/>
                      <a:pt x="2074" y="9985"/>
                    </a:cubicBezTo>
                    <a:cubicBezTo>
                      <a:pt x="1992" y="10026"/>
                      <a:pt x="1889" y="10088"/>
                      <a:pt x="1807" y="10170"/>
                    </a:cubicBezTo>
                    <a:cubicBezTo>
                      <a:pt x="1212" y="9513"/>
                      <a:pt x="945" y="8876"/>
                      <a:pt x="1047" y="7952"/>
                    </a:cubicBezTo>
                    <a:cubicBezTo>
                      <a:pt x="1130" y="7213"/>
                      <a:pt x="1355" y="6309"/>
                      <a:pt x="2115" y="5981"/>
                    </a:cubicBezTo>
                    <a:close/>
                    <a:moveTo>
                      <a:pt x="9740" y="8707"/>
                    </a:moveTo>
                    <a:cubicBezTo>
                      <a:pt x="10014" y="8707"/>
                      <a:pt x="10286" y="8801"/>
                      <a:pt x="10494" y="8999"/>
                    </a:cubicBezTo>
                    <a:cubicBezTo>
                      <a:pt x="11069" y="9533"/>
                      <a:pt x="10843" y="10149"/>
                      <a:pt x="10740" y="10786"/>
                    </a:cubicBezTo>
                    <a:cubicBezTo>
                      <a:pt x="10720" y="10807"/>
                      <a:pt x="10699" y="10807"/>
                      <a:pt x="10699" y="10807"/>
                    </a:cubicBezTo>
                    <a:cubicBezTo>
                      <a:pt x="10432" y="10981"/>
                      <a:pt x="10119" y="11084"/>
                      <a:pt x="9811" y="11084"/>
                    </a:cubicBezTo>
                    <a:cubicBezTo>
                      <a:pt x="9503" y="11084"/>
                      <a:pt x="9200" y="10981"/>
                      <a:pt x="8954" y="10745"/>
                    </a:cubicBezTo>
                    <a:cubicBezTo>
                      <a:pt x="8523" y="10334"/>
                      <a:pt x="8440" y="9554"/>
                      <a:pt x="8872" y="9082"/>
                    </a:cubicBezTo>
                    <a:cubicBezTo>
                      <a:pt x="9094" y="8837"/>
                      <a:pt x="9418" y="8707"/>
                      <a:pt x="9740" y="8707"/>
                    </a:cubicBezTo>
                    <a:close/>
                    <a:moveTo>
                      <a:pt x="15233" y="8041"/>
                    </a:moveTo>
                    <a:cubicBezTo>
                      <a:pt x="15527" y="8041"/>
                      <a:pt x="15823" y="8064"/>
                      <a:pt x="16121" y="8116"/>
                    </a:cubicBezTo>
                    <a:cubicBezTo>
                      <a:pt x="18010" y="8445"/>
                      <a:pt x="19735" y="9924"/>
                      <a:pt x="19530" y="11957"/>
                    </a:cubicBezTo>
                    <a:cubicBezTo>
                      <a:pt x="19358" y="13637"/>
                      <a:pt x="18111" y="14403"/>
                      <a:pt x="16730" y="14403"/>
                    </a:cubicBezTo>
                    <a:cubicBezTo>
                      <a:pt x="16137" y="14403"/>
                      <a:pt x="15518" y="14261"/>
                      <a:pt x="14950" y="13990"/>
                    </a:cubicBezTo>
                    <a:cubicBezTo>
                      <a:pt x="13431" y="13292"/>
                      <a:pt x="12260" y="12059"/>
                      <a:pt x="11048" y="10950"/>
                    </a:cubicBezTo>
                    <a:cubicBezTo>
                      <a:pt x="11028" y="10930"/>
                      <a:pt x="11007" y="10889"/>
                      <a:pt x="10987" y="10868"/>
                    </a:cubicBezTo>
                    <a:lnTo>
                      <a:pt x="10946" y="10868"/>
                    </a:lnTo>
                    <a:cubicBezTo>
                      <a:pt x="10946" y="10848"/>
                      <a:pt x="10946" y="10848"/>
                      <a:pt x="10946" y="10848"/>
                    </a:cubicBezTo>
                    <a:lnTo>
                      <a:pt x="10925" y="10848"/>
                    </a:lnTo>
                    <a:cubicBezTo>
                      <a:pt x="11090" y="10642"/>
                      <a:pt x="11151" y="10396"/>
                      <a:pt x="11172" y="10149"/>
                    </a:cubicBezTo>
                    <a:lnTo>
                      <a:pt x="11048" y="10149"/>
                    </a:lnTo>
                    <a:cubicBezTo>
                      <a:pt x="10843" y="10149"/>
                      <a:pt x="10843" y="9841"/>
                      <a:pt x="11028" y="9841"/>
                    </a:cubicBezTo>
                    <a:lnTo>
                      <a:pt x="11172" y="9841"/>
                    </a:lnTo>
                    <a:cubicBezTo>
                      <a:pt x="11151" y="9657"/>
                      <a:pt x="11110" y="9472"/>
                      <a:pt x="11028" y="9308"/>
                    </a:cubicBezTo>
                    <a:cubicBezTo>
                      <a:pt x="11048" y="9308"/>
                      <a:pt x="11069" y="9308"/>
                      <a:pt x="11110" y="9287"/>
                    </a:cubicBezTo>
                    <a:cubicBezTo>
                      <a:pt x="12390" y="8621"/>
                      <a:pt x="13784" y="8041"/>
                      <a:pt x="15233" y="8041"/>
                    </a:cubicBezTo>
                    <a:close/>
                    <a:moveTo>
                      <a:pt x="5023" y="9550"/>
                    </a:moveTo>
                    <a:cubicBezTo>
                      <a:pt x="6096" y="9550"/>
                      <a:pt x="7174" y="9785"/>
                      <a:pt x="8235" y="9903"/>
                    </a:cubicBezTo>
                    <a:cubicBezTo>
                      <a:pt x="8256" y="9903"/>
                      <a:pt x="8276" y="9903"/>
                      <a:pt x="8297" y="9883"/>
                    </a:cubicBezTo>
                    <a:cubicBezTo>
                      <a:pt x="8297" y="10067"/>
                      <a:pt x="8338" y="10273"/>
                      <a:pt x="8420" y="10458"/>
                    </a:cubicBezTo>
                    <a:cubicBezTo>
                      <a:pt x="7660" y="10950"/>
                      <a:pt x="6962" y="11505"/>
                      <a:pt x="6140" y="11936"/>
                    </a:cubicBezTo>
                    <a:cubicBezTo>
                      <a:pt x="5237" y="12429"/>
                      <a:pt x="4313" y="12799"/>
                      <a:pt x="3327" y="13086"/>
                    </a:cubicBezTo>
                    <a:cubicBezTo>
                      <a:pt x="3271" y="13105"/>
                      <a:pt x="3300" y="13192"/>
                      <a:pt x="3352" y="13192"/>
                    </a:cubicBezTo>
                    <a:cubicBezTo>
                      <a:pt x="3357" y="13192"/>
                      <a:pt x="3362" y="13191"/>
                      <a:pt x="3368" y="13189"/>
                    </a:cubicBezTo>
                    <a:cubicBezTo>
                      <a:pt x="5155" y="12758"/>
                      <a:pt x="7167" y="11936"/>
                      <a:pt x="8481" y="10601"/>
                    </a:cubicBezTo>
                    <a:cubicBezTo>
                      <a:pt x="8543" y="10683"/>
                      <a:pt x="8584" y="10786"/>
                      <a:pt x="8666" y="10848"/>
                    </a:cubicBezTo>
                    <a:cubicBezTo>
                      <a:pt x="8707" y="10930"/>
                      <a:pt x="8769" y="10971"/>
                      <a:pt x="8851" y="11033"/>
                    </a:cubicBezTo>
                    <a:cubicBezTo>
                      <a:pt x="8235" y="12347"/>
                      <a:pt x="7414" y="13579"/>
                      <a:pt x="6325" y="14544"/>
                    </a:cubicBezTo>
                    <a:cubicBezTo>
                      <a:pt x="5584" y="15203"/>
                      <a:pt x="4578" y="15615"/>
                      <a:pt x="3613" y="15615"/>
                    </a:cubicBezTo>
                    <a:cubicBezTo>
                      <a:pt x="2654" y="15615"/>
                      <a:pt x="1734" y="15209"/>
                      <a:pt x="1150" y="14236"/>
                    </a:cubicBezTo>
                    <a:cubicBezTo>
                      <a:pt x="62" y="12367"/>
                      <a:pt x="1376" y="10478"/>
                      <a:pt x="3204" y="9841"/>
                    </a:cubicBezTo>
                    <a:cubicBezTo>
                      <a:pt x="3806" y="9626"/>
                      <a:pt x="4413" y="9550"/>
                      <a:pt x="5023" y="9550"/>
                    </a:cubicBezTo>
                    <a:close/>
                    <a:moveTo>
                      <a:pt x="12588" y="12954"/>
                    </a:moveTo>
                    <a:cubicBezTo>
                      <a:pt x="12595" y="12954"/>
                      <a:pt x="12603" y="12957"/>
                      <a:pt x="12609" y="12963"/>
                    </a:cubicBezTo>
                    <a:cubicBezTo>
                      <a:pt x="12630" y="12983"/>
                      <a:pt x="12650" y="13004"/>
                      <a:pt x="12671" y="13025"/>
                    </a:cubicBezTo>
                    <a:cubicBezTo>
                      <a:pt x="12671" y="13004"/>
                      <a:pt x="12671" y="13004"/>
                      <a:pt x="12650" y="12983"/>
                    </a:cubicBezTo>
                    <a:lnTo>
                      <a:pt x="12650" y="12983"/>
                    </a:lnTo>
                    <a:cubicBezTo>
                      <a:pt x="13780" y="13949"/>
                      <a:pt x="15094" y="14708"/>
                      <a:pt x="16429" y="14811"/>
                    </a:cubicBezTo>
                    <a:cubicBezTo>
                      <a:pt x="16470" y="14832"/>
                      <a:pt x="16532" y="14832"/>
                      <a:pt x="16573" y="14832"/>
                    </a:cubicBezTo>
                    <a:cubicBezTo>
                      <a:pt x="17214" y="16304"/>
                      <a:pt x="16291" y="17880"/>
                      <a:pt x="14827" y="17880"/>
                    </a:cubicBezTo>
                    <a:cubicBezTo>
                      <a:pt x="14556" y="17880"/>
                      <a:pt x="14266" y="17826"/>
                      <a:pt x="13965" y="17707"/>
                    </a:cubicBezTo>
                    <a:lnTo>
                      <a:pt x="13882" y="17707"/>
                    </a:lnTo>
                    <a:cubicBezTo>
                      <a:pt x="13965" y="17193"/>
                      <a:pt x="13944" y="16680"/>
                      <a:pt x="13882" y="16208"/>
                    </a:cubicBezTo>
                    <a:cubicBezTo>
                      <a:pt x="13739" y="15160"/>
                      <a:pt x="13328" y="14133"/>
                      <a:pt x="12794" y="13209"/>
                    </a:cubicBezTo>
                    <a:cubicBezTo>
                      <a:pt x="12712" y="13127"/>
                      <a:pt x="12650" y="13066"/>
                      <a:pt x="12568" y="12983"/>
                    </a:cubicBezTo>
                    <a:cubicBezTo>
                      <a:pt x="12554" y="12969"/>
                      <a:pt x="12570" y="12954"/>
                      <a:pt x="12588" y="12954"/>
                    </a:cubicBezTo>
                    <a:close/>
                    <a:moveTo>
                      <a:pt x="8446" y="11986"/>
                    </a:moveTo>
                    <a:cubicBezTo>
                      <a:pt x="8493" y="11986"/>
                      <a:pt x="8543" y="12035"/>
                      <a:pt x="8543" y="12100"/>
                    </a:cubicBezTo>
                    <a:cubicBezTo>
                      <a:pt x="8523" y="12183"/>
                      <a:pt x="8502" y="12285"/>
                      <a:pt x="8481" y="12388"/>
                    </a:cubicBezTo>
                    <a:cubicBezTo>
                      <a:pt x="8523" y="12326"/>
                      <a:pt x="8564" y="12265"/>
                      <a:pt x="8605" y="12183"/>
                    </a:cubicBezTo>
                    <a:lnTo>
                      <a:pt x="8605" y="12183"/>
                    </a:lnTo>
                    <a:cubicBezTo>
                      <a:pt x="7989" y="14031"/>
                      <a:pt x="7804" y="16105"/>
                      <a:pt x="8440" y="17912"/>
                    </a:cubicBezTo>
                    <a:cubicBezTo>
                      <a:pt x="8481" y="18015"/>
                      <a:pt x="8523" y="18117"/>
                      <a:pt x="8564" y="18200"/>
                    </a:cubicBezTo>
                    <a:cubicBezTo>
                      <a:pt x="8229" y="18676"/>
                      <a:pt x="7665" y="18867"/>
                      <a:pt x="7080" y="18867"/>
                    </a:cubicBezTo>
                    <a:cubicBezTo>
                      <a:pt x="6480" y="18867"/>
                      <a:pt x="5858" y="18666"/>
                      <a:pt x="5442" y="18364"/>
                    </a:cubicBezTo>
                    <a:cubicBezTo>
                      <a:pt x="4600" y="17748"/>
                      <a:pt x="4456" y="16844"/>
                      <a:pt x="4682" y="15859"/>
                    </a:cubicBezTo>
                    <a:cubicBezTo>
                      <a:pt x="4744" y="15838"/>
                      <a:pt x="4806" y="15817"/>
                      <a:pt x="4847" y="15797"/>
                    </a:cubicBezTo>
                    <a:cubicBezTo>
                      <a:pt x="6181" y="15386"/>
                      <a:pt x="7270" y="14277"/>
                      <a:pt x="8091" y="13045"/>
                    </a:cubicBezTo>
                    <a:cubicBezTo>
                      <a:pt x="8153" y="12696"/>
                      <a:pt x="8235" y="12347"/>
                      <a:pt x="8379" y="12039"/>
                    </a:cubicBezTo>
                    <a:cubicBezTo>
                      <a:pt x="8394" y="12002"/>
                      <a:pt x="8419" y="11986"/>
                      <a:pt x="8446" y="11986"/>
                    </a:cubicBezTo>
                    <a:close/>
                    <a:moveTo>
                      <a:pt x="10823" y="11033"/>
                    </a:moveTo>
                    <a:cubicBezTo>
                      <a:pt x="12363" y="13086"/>
                      <a:pt x="15032" y="16659"/>
                      <a:pt x="12958" y="19206"/>
                    </a:cubicBezTo>
                    <a:cubicBezTo>
                      <a:pt x="12512" y="19755"/>
                      <a:pt x="11938" y="20018"/>
                      <a:pt x="11343" y="20018"/>
                    </a:cubicBezTo>
                    <a:cubicBezTo>
                      <a:pt x="10870" y="20018"/>
                      <a:pt x="10385" y="19853"/>
                      <a:pt x="9940" y="19534"/>
                    </a:cubicBezTo>
                    <a:cubicBezTo>
                      <a:pt x="9036" y="18877"/>
                      <a:pt x="8646" y="17809"/>
                      <a:pt x="8481" y="16721"/>
                    </a:cubicBezTo>
                    <a:cubicBezTo>
                      <a:pt x="8194" y="14873"/>
                      <a:pt x="8523" y="12983"/>
                      <a:pt x="9200" y="11258"/>
                    </a:cubicBezTo>
                    <a:cubicBezTo>
                      <a:pt x="9398" y="11342"/>
                      <a:pt x="9611" y="11384"/>
                      <a:pt x="9823" y="11384"/>
                    </a:cubicBezTo>
                    <a:cubicBezTo>
                      <a:pt x="10181" y="11384"/>
                      <a:pt x="10539" y="11265"/>
                      <a:pt x="10823" y="11033"/>
                    </a:cubicBezTo>
                    <a:close/>
                    <a:moveTo>
                      <a:pt x="9147" y="1"/>
                    </a:moveTo>
                    <a:cubicBezTo>
                      <a:pt x="8140" y="1"/>
                      <a:pt x="7114" y="556"/>
                      <a:pt x="6859" y="1565"/>
                    </a:cubicBezTo>
                    <a:cubicBezTo>
                      <a:pt x="6407" y="1296"/>
                      <a:pt x="5915" y="1140"/>
                      <a:pt x="5393" y="1140"/>
                    </a:cubicBezTo>
                    <a:cubicBezTo>
                      <a:pt x="4800" y="1140"/>
                      <a:pt x="4167" y="1342"/>
                      <a:pt x="3512" y="1812"/>
                    </a:cubicBezTo>
                    <a:cubicBezTo>
                      <a:pt x="2300" y="2674"/>
                      <a:pt x="1581" y="4358"/>
                      <a:pt x="2054" y="5816"/>
                    </a:cubicBezTo>
                    <a:cubicBezTo>
                      <a:pt x="349" y="6186"/>
                      <a:pt x="390" y="9390"/>
                      <a:pt x="1643" y="10314"/>
                    </a:cubicBezTo>
                    <a:cubicBezTo>
                      <a:pt x="513" y="11258"/>
                      <a:pt x="0" y="12716"/>
                      <a:pt x="678" y="14133"/>
                    </a:cubicBezTo>
                    <a:cubicBezTo>
                      <a:pt x="1260" y="15333"/>
                      <a:pt x="2494" y="15972"/>
                      <a:pt x="3768" y="15972"/>
                    </a:cubicBezTo>
                    <a:cubicBezTo>
                      <a:pt x="3976" y="15972"/>
                      <a:pt x="4186" y="15955"/>
                      <a:pt x="4395" y="15920"/>
                    </a:cubicBezTo>
                    <a:lnTo>
                      <a:pt x="4395" y="15920"/>
                    </a:lnTo>
                    <a:cubicBezTo>
                      <a:pt x="3922" y="16967"/>
                      <a:pt x="4559" y="18220"/>
                      <a:pt x="5524" y="18775"/>
                    </a:cubicBezTo>
                    <a:cubicBezTo>
                      <a:pt x="5924" y="18994"/>
                      <a:pt x="6500" y="19142"/>
                      <a:pt x="7063" y="19142"/>
                    </a:cubicBezTo>
                    <a:cubicBezTo>
                      <a:pt x="7714" y="19142"/>
                      <a:pt x="8347" y="18943"/>
                      <a:pt x="8666" y="18426"/>
                    </a:cubicBezTo>
                    <a:cubicBezTo>
                      <a:pt x="9205" y="19468"/>
                      <a:pt x="10197" y="20373"/>
                      <a:pt x="11363" y="20373"/>
                    </a:cubicBezTo>
                    <a:cubicBezTo>
                      <a:pt x="11620" y="20373"/>
                      <a:pt x="11886" y="20329"/>
                      <a:pt x="12157" y="20233"/>
                    </a:cubicBezTo>
                    <a:cubicBezTo>
                      <a:pt x="13143" y="19884"/>
                      <a:pt x="13657" y="18959"/>
                      <a:pt x="13841" y="17953"/>
                    </a:cubicBezTo>
                    <a:cubicBezTo>
                      <a:pt x="14145" y="18087"/>
                      <a:pt x="14453" y="18148"/>
                      <a:pt x="14753" y="18148"/>
                    </a:cubicBezTo>
                    <a:cubicBezTo>
                      <a:pt x="16383" y="18148"/>
                      <a:pt x="17770" y="16358"/>
                      <a:pt x="16799" y="14832"/>
                    </a:cubicBezTo>
                    <a:cubicBezTo>
                      <a:pt x="18421" y="14811"/>
                      <a:pt x="19735" y="13723"/>
                      <a:pt x="19900" y="12018"/>
                    </a:cubicBezTo>
                    <a:cubicBezTo>
                      <a:pt x="20043" y="10663"/>
                      <a:pt x="19386" y="9451"/>
                      <a:pt x="18339" y="8671"/>
                    </a:cubicBezTo>
                    <a:cubicBezTo>
                      <a:pt x="19366" y="7911"/>
                      <a:pt x="19591" y="6350"/>
                      <a:pt x="19078" y="5241"/>
                    </a:cubicBezTo>
                    <a:cubicBezTo>
                      <a:pt x="18558" y="4164"/>
                      <a:pt x="17434" y="3557"/>
                      <a:pt x="16282" y="3557"/>
                    </a:cubicBezTo>
                    <a:cubicBezTo>
                      <a:pt x="16160" y="3557"/>
                      <a:pt x="16037" y="3564"/>
                      <a:pt x="15916" y="3578"/>
                    </a:cubicBezTo>
                    <a:cubicBezTo>
                      <a:pt x="15957" y="2346"/>
                      <a:pt x="15464" y="1134"/>
                      <a:pt x="14314" y="477"/>
                    </a:cubicBezTo>
                    <a:cubicBezTo>
                      <a:pt x="13828" y="204"/>
                      <a:pt x="13317" y="73"/>
                      <a:pt x="12823" y="73"/>
                    </a:cubicBezTo>
                    <a:cubicBezTo>
                      <a:pt x="12126" y="73"/>
                      <a:pt x="11462" y="334"/>
                      <a:pt x="10946" y="826"/>
                    </a:cubicBezTo>
                    <a:cubicBezTo>
                      <a:pt x="10527" y="265"/>
                      <a:pt x="9841" y="1"/>
                      <a:pt x="9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8"/>
              <p:cNvSpPr/>
              <p:nvPr/>
            </p:nvSpPr>
            <p:spPr>
              <a:xfrm>
                <a:off x="6729050" y="3837200"/>
                <a:ext cx="77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221" extrusionOk="0">
                    <a:moveTo>
                      <a:pt x="39" y="1"/>
                    </a:moveTo>
                    <a:cubicBezTo>
                      <a:pt x="19" y="1"/>
                      <a:pt x="0" y="16"/>
                      <a:pt x="0" y="50"/>
                    </a:cubicBezTo>
                    <a:cubicBezTo>
                      <a:pt x="41" y="276"/>
                      <a:pt x="82" y="522"/>
                      <a:pt x="123" y="769"/>
                    </a:cubicBezTo>
                    <a:cubicBezTo>
                      <a:pt x="185" y="913"/>
                      <a:pt x="247" y="1077"/>
                      <a:pt x="308" y="1221"/>
                    </a:cubicBezTo>
                    <a:cubicBezTo>
                      <a:pt x="226" y="831"/>
                      <a:pt x="164" y="420"/>
                      <a:pt x="82" y="30"/>
                    </a:cubicBezTo>
                    <a:cubicBezTo>
                      <a:pt x="73" y="11"/>
                      <a:pt x="5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8"/>
              <p:cNvSpPr/>
              <p:nvPr/>
            </p:nvSpPr>
            <p:spPr>
              <a:xfrm>
                <a:off x="6732125" y="3856400"/>
                <a:ext cx="100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3" y="473"/>
                      <a:pt x="165" y="966"/>
                      <a:pt x="226" y="1459"/>
                    </a:cubicBezTo>
                    <a:cubicBezTo>
                      <a:pt x="236" y="1515"/>
                      <a:pt x="275" y="1542"/>
                      <a:pt x="314" y="1542"/>
                    </a:cubicBezTo>
                    <a:cubicBezTo>
                      <a:pt x="359" y="1542"/>
                      <a:pt x="402" y="1505"/>
                      <a:pt x="391" y="1438"/>
                    </a:cubicBezTo>
                    <a:cubicBezTo>
                      <a:pt x="308" y="1110"/>
                      <a:pt x="247" y="781"/>
                      <a:pt x="185" y="453"/>
                    </a:cubicBezTo>
                    <a:cubicBezTo>
                      <a:pt x="124" y="309"/>
                      <a:pt x="62" y="1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8"/>
              <p:cNvSpPr/>
              <p:nvPr/>
            </p:nvSpPr>
            <p:spPr>
              <a:xfrm>
                <a:off x="6689500" y="4048925"/>
                <a:ext cx="2262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515" extrusionOk="0">
                    <a:moveTo>
                      <a:pt x="904" y="1"/>
                    </a:moveTo>
                    <a:lnTo>
                      <a:pt x="904" y="1"/>
                    </a:lnTo>
                    <a:cubicBezTo>
                      <a:pt x="781" y="227"/>
                      <a:pt x="638" y="432"/>
                      <a:pt x="514" y="658"/>
                    </a:cubicBezTo>
                    <a:cubicBezTo>
                      <a:pt x="473" y="761"/>
                      <a:pt x="453" y="863"/>
                      <a:pt x="432" y="966"/>
                    </a:cubicBezTo>
                    <a:cubicBezTo>
                      <a:pt x="288" y="1459"/>
                      <a:pt x="145" y="1972"/>
                      <a:pt x="1" y="2465"/>
                    </a:cubicBezTo>
                    <a:cubicBezTo>
                      <a:pt x="1" y="2499"/>
                      <a:pt x="20" y="2514"/>
                      <a:pt x="40" y="2514"/>
                    </a:cubicBezTo>
                    <a:cubicBezTo>
                      <a:pt x="56" y="2514"/>
                      <a:pt x="74" y="2504"/>
                      <a:pt x="83" y="2486"/>
                    </a:cubicBezTo>
                    <a:cubicBezTo>
                      <a:pt x="227" y="2034"/>
                      <a:pt x="371" y="1562"/>
                      <a:pt x="535" y="1089"/>
                    </a:cubicBezTo>
                    <a:cubicBezTo>
                      <a:pt x="638" y="740"/>
                      <a:pt x="822" y="371"/>
                      <a:pt x="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8"/>
              <p:cNvSpPr/>
              <p:nvPr/>
            </p:nvSpPr>
            <p:spPr>
              <a:xfrm>
                <a:off x="6702350" y="4038900"/>
                <a:ext cx="113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60" extrusionOk="0">
                    <a:moveTo>
                      <a:pt x="355" y="0"/>
                    </a:moveTo>
                    <a:cubicBezTo>
                      <a:pt x="328" y="0"/>
                      <a:pt x="303" y="16"/>
                      <a:pt x="288" y="53"/>
                    </a:cubicBezTo>
                    <a:cubicBezTo>
                      <a:pt x="144" y="361"/>
                      <a:pt x="62" y="710"/>
                      <a:pt x="0" y="1059"/>
                    </a:cubicBezTo>
                    <a:cubicBezTo>
                      <a:pt x="124" y="833"/>
                      <a:pt x="267" y="628"/>
                      <a:pt x="390" y="402"/>
                    </a:cubicBezTo>
                    <a:cubicBezTo>
                      <a:pt x="411" y="299"/>
                      <a:pt x="432" y="197"/>
                      <a:pt x="452" y="114"/>
                    </a:cubicBezTo>
                    <a:cubicBezTo>
                      <a:pt x="452" y="49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8"/>
              <p:cNvSpPr/>
              <p:nvPr/>
            </p:nvSpPr>
            <p:spPr>
              <a:xfrm>
                <a:off x="6761825" y="3956525"/>
                <a:ext cx="62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2" extrusionOk="0">
                    <a:moveTo>
                      <a:pt x="86" y="0"/>
                    </a:moveTo>
                    <a:cubicBezTo>
                      <a:pt x="65" y="62"/>
                      <a:pt x="45" y="124"/>
                      <a:pt x="24" y="206"/>
                    </a:cubicBezTo>
                    <a:cubicBezTo>
                      <a:pt x="0" y="277"/>
                      <a:pt x="53" y="321"/>
                      <a:pt x="109" y="321"/>
                    </a:cubicBezTo>
                    <a:cubicBezTo>
                      <a:pt x="149" y="321"/>
                      <a:pt x="192" y="298"/>
                      <a:pt x="209" y="247"/>
                    </a:cubicBezTo>
                    <a:cubicBezTo>
                      <a:pt x="229" y="206"/>
                      <a:pt x="250" y="185"/>
                      <a:pt x="250" y="144"/>
                    </a:cubicBezTo>
                    <a:cubicBezTo>
                      <a:pt x="229" y="124"/>
                      <a:pt x="188" y="83"/>
                      <a:pt x="168" y="62"/>
                    </a:cubicBezTo>
                    <a:cubicBezTo>
                      <a:pt x="147" y="42"/>
                      <a:pt x="106" y="21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8"/>
              <p:cNvSpPr/>
              <p:nvPr/>
            </p:nvSpPr>
            <p:spPr>
              <a:xfrm>
                <a:off x="6763950" y="3852825"/>
                <a:ext cx="6162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4293" extrusionOk="0">
                    <a:moveTo>
                      <a:pt x="2424" y="0"/>
                    </a:moveTo>
                    <a:cubicBezTo>
                      <a:pt x="1335" y="1212"/>
                      <a:pt x="514" y="2608"/>
                      <a:pt x="1" y="4148"/>
                    </a:cubicBezTo>
                    <a:cubicBezTo>
                      <a:pt x="21" y="4169"/>
                      <a:pt x="62" y="4190"/>
                      <a:pt x="83" y="4210"/>
                    </a:cubicBezTo>
                    <a:cubicBezTo>
                      <a:pt x="103" y="4231"/>
                      <a:pt x="144" y="4272"/>
                      <a:pt x="165" y="4292"/>
                    </a:cubicBezTo>
                    <a:cubicBezTo>
                      <a:pt x="699" y="2731"/>
                      <a:pt x="1418" y="1335"/>
                      <a:pt x="2444" y="41"/>
                    </a:cubicBezTo>
                    <a:cubicBezTo>
                      <a:pt x="2465" y="21"/>
                      <a:pt x="2424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6771150" y="3985275"/>
                <a:ext cx="82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09" extrusionOk="0">
                    <a:moveTo>
                      <a:pt x="185" y="0"/>
                    </a:moveTo>
                    <a:cubicBezTo>
                      <a:pt x="0" y="0"/>
                      <a:pt x="0" y="308"/>
                      <a:pt x="205" y="308"/>
                    </a:cubicBezTo>
                    <a:lnTo>
                      <a:pt x="329" y="308"/>
                    </a:lnTo>
                    <a:cubicBezTo>
                      <a:pt x="329" y="206"/>
                      <a:pt x="329" y="103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6779350" y="3985275"/>
                <a:ext cx="1119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56" extrusionOk="0">
                    <a:moveTo>
                      <a:pt x="1" y="0"/>
                    </a:moveTo>
                    <a:cubicBezTo>
                      <a:pt x="1" y="103"/>
                      <a:pt x="1" y="206"/>
                      <a:pt x="1" y="308"/>
                    </a:cubicBezTo>
                    <a:cubicBezTo>
                      <a:pt x="126" y="304"/>
                      <a:pt x="251" y="301"/>
                      <a:pt x="374" y="301"/>
                    </a:cubicBezTo>
                    <a:cubicBezTo>
                      <a:pt x="1825" y="301"/>
                      <a:pt x="3131" y="637"/>
                      <a:pt x="4436" y="1356"/>
                    </a:cubicBezTo>
                    <a:cubicBezTo>
                      <a:pt x="4478" y="1356"/>
                      <a:pt x="4478" y="1335"/>
                      <a:pt x="4457" y="1315"/>
                    </a:cubicBezTo>
                    <a:cubicBezTo>
                      <a:pt x="3122" y="473"/>
                      <a:pt x="158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6821750" y="3932900"/>
                <a:ext cx="382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479" extrusionOk="0">
                    <a:moveTo>
                      <a:pt x="1529" y="1"/>
                    </a:moveTo>
                    <a:lnTo>
                      <a:pt x="1529" y="1"/>
                    </a:lnTo>
                    <a:cubicBezTo>
                      <a:pt x="1118" y="62"/>
                      <a:pt x="687" y="145"/>
                      <a:pt x="297" y="288"/>
                    </a:cubicBezTo>
                    <a:cubicBezTo>
                      <a:pt x="317" y="247"/>
                      <a:pt x="358" y="227"/>
                      <a:pt x="379" y="206"/>
                    </a:cubicBezTo>
                    <a:lnTo>
                      <a:pt x="379" y="206"/>
                    </a:lnTo>
                    <a:cubicBezTo>
                      <a:pt x="297" y="247"/>
                      <a:pt x="194" y="268"/>
                      <a:pt x="112" y="288"/>
                    </a:cubicBezTo>
                    <a:cubicBezTo>
                      <a:pt x="1" y="325"/>
                      <a:pt x="40" y="479"/>
                      <a:pt x="139" y="479"/>
                    </a:cubicBezTo>
                    <a:cubicBezTo>
                      <a:pt x="150" y="479"/>
                      <a:pt x="161" y="477"/>
                      <a:pt x="173" y="473"/>
                    </a:cubicBezTo>
                    <a:cubicBezTo>
                      <a:pt x="625" y="350"/>
                      <a:pt x="1077" y="206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6829150" y="3893250"/>
                <a:ext cx="90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1875" extrusionOk="0">
                    <a:moveTo>
                      <a:pt x="3576" y="0"/>
                    </a:moveTo>
                    <a:cubicBezTo>
                      <a:pt x="3569" y="0"/>
                      <a:pt x="3561" y="2"/>
                      <a:pt x="3553" y="5"/>
                    </a:cubicBezTo>
                    <a:cubicBezTo>
                      <a:pt x="2444" y="745"/>
                      <a:pt x="1336" y="1361"/>
                      <a:pt x="83" y="1792"/>
                    </a:cubicBezTo>
                    <a:cubicBezTo>
                      <a:pt x="62" y="1813"/>
                      <a:pt x="21" y="1833"/>
                      <a:pt x="1" y="1874"/>
                    </a:cubicBezTo>
                    <a:cubicBezTo>
                      <a:pt x="391" y="1731"/>
                      <a:pt x="822" y="1648"/>
                      <a:pt x="1233" y="1587"/>
                    </a:cubicBezTo>
                    <a:cubicBezTo>
                      <a:pt x="2095" y="1217"/>
                      <a:pt x="2917" y="704"/>
                      <a:pt x="3595" y="67"/>
                    </a:cubicBezTo>
                    <a:cubicBezTo>
                      <a:pt x="3628" y="34"/>
                      <a:pt x="3607" y="0"/>
                      <a:pt x="3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6813900" y="4063100"/>
                <a:ext cx="6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6" extrusionOk="0">
                    <a:moveTo>
                      <a:pt x="35" y="0"/>
                    </a:moveTo>
                    <a:cubicBezTo>
                      <a:pt x="17" y="0"/>
                      <a:pt x="1" y="15"/>
                      <a:pt x="15" y="29"/>
                    </a:cubicBezTo>
                    <a:cubicBezTo>
                      <a:pt x="97" y="112"/>
                      <a:pt x="159" y="173"/>
                      <a:pt x="241" y="255"/>
                    </a:cubicBezTo>
                    <a:cubicBezTo>
                      <a:pt x="200" y="194"/>
                      <a:pt x="159" y="132"/>
                      <a:pt x="118" y="71"/>
                    </a:cubicBezTo>
                    <a:cubicBezTo>
                      <a:pt x="97" y="50"/>
                      <a:pt x="77" y="29"/>
                      <a:pt x="56" y="9"/>
                    </a:cubicBezTo>
                    <a:cubicBezTo>
                      <a:pt x="50" y="3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6816825" y="4064850"/>
                <a:ext cx="24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2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62"/>
                      <a:pt x="83" y="124"/>
                      <a:pt x="124" y="185"/>
                    </a:cubicBezTo>
                    <a:cubicBezTo>
                      <a:pt x="412" y="493"/>
                      <a:pt x="679" y="843"/>
                      <a:pt x="925" y="1233"/>
                    </a:cubicBezTo>
                    <a:cubicBezTo>
                      <a:pt x="925" y="1238"/>
                      <a:pt x="929" y="1241"/>
                      <a:pt x="935" y="1241"/>
                    </a:cubicBezTo>
                    <a:cubicBezTo>
                      <a:pt x="952" y="1241"/>
                      <a:pt x="981" y="1222"/>
                      <a:pt x="966" y="1192"/>
                    </a:cubicBezTo>
                    <a:cubicBezTo>
                      <a:pt x="699" y="760"/>
                      <a:pt x="391" y="3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6740850" y="4016200"/>
                <a:ext cx="20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3" extrusionOk="0">
                    <a:moveTo>
                      <a:pt x="333" y="0"/>
                    </a:moveTo>
                    <a:cubicBezTo>
                      <a:pt x="274" y="0"/>
                      <a:pt x="215" y="32"/>
                      <a:pt x="206" y="98"/>
                    </a:cubicBezTo>
                    <a:cubicBezTo>
                      <a:pt x="0" y="1536"/>
                      <a:pt x="185" y="2953"/>
                      <a:pt x="699" y="4308"/>
                    </a:cubicBezTo>
                    <a:cubicBezTo>
                      <a:pt x="707" y="4340"/>
                      <a:pt x="729" y="4353"/>
                      <a:pt x="753" y="4353"/>
                    </a:cubicBezTo>
                    <a:cubicBezTo>
                      <a:pt x="792" y="4353"/>
                      <a:pt x="835" y="4318"/>
                      <a:pt x="822" y="4267"/>
                    </a:cubicBezTo>
                    <a:cubicBezTo>
                      <a:pt x="514" y="2891"/>
                      <a:pt x="432" y="1536"/>
                      <a:pt x="473" y="119"/>
                    </a:cubicBezTo>
                    <a:cubicBezTo>
                      <a:pt x="473" y="42"/>
                      <a:pt x="40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4" name="Google Shape;1644;p8"/>
          <p:cNvGrpSpPr/>
          <p:nvPr/>
        </p:nvGrpSpPr>
        <p:grpSpPr>
          <a:xfrm rot="3829498" flipH="1">
            <a:off x="6086286" y="-7175"/>
            <a:ext cx="1489140" cy="1429912"/>
            <a:chOff x="4206577" y="3719000"/>
            <a:chExt cx="1491218" cy="1432036"/>
          </a:xfrm>
        </p:grpSpPr>
        <p:sp>
          <p:nvSpPr>
            <p:cNvPr id="1645" name="Google Shape;1645;p8"/>
            <p:cNvSpPr/>
            <p:nvPr/>
          </p:nvSpPr>
          <p:spPr>
            <a:xfrm rot="-1438792">
              <a:off x="4922376" y="4356701"/>
              <a:ext cx="146275" cy="143169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" name="Google Shape;1646;p8"/>
            <p:cNvGrpSpPr/>
            <p:nvPr/>
          </p:nvGrpSpPr>
          <p:grpSpPr>
            <a:xfrm>
              <a:off x="4413710" y="3941263"/>
              <a:ext cx="1077693" cy="1021676"/>
              <a:chOff x="4413710" y="3941263"/>
              <a:chExt cx="1077693" cy="1021676"/>
            </a:xfrm>
          </p:grpSpPr>
          <p:sp>
            <p:nvSpPr>
              <p:cNvPr id="1647" name="Google Shape;1647;p8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1" name="Google Shape;1651;p8"/>
            <p:cNvSpPr/>
            <p:nvPr/>
          </p:nvSpPr>
          <p:spPr>
            <a:xfrm rot="-1438792">
              <a:off x="4369416" y="3910582"/>
              <a:ext cx="1165539" cy="1048873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8"/>
          <p:cNvGrpSpPr/>
          <p:nvPr/>
        </p:nvGrpSpPr>
        <p:grpSpPr>
          <a:xfrm rot="2700000" flipH="1">
            <a:off x="7095384" y="-27287"/>
            <a:ext cx="1064908" cy="1032670"/>
            <a:chOff x="416042" y="3123113"/>
            <a:chExt cx="765170" cy="742006"/>
          </a:xfrm>
        </p:grpSpPr>
        <p:sp>
          <p:nvSpPr>
            <p:cNvPr id="1653" name="Google Shape;1653;p8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4" name="Google Shape;1654;p8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655" name="Google Shape;1655;p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3" name="Google Shape;1663;p8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4" name="Google Shape;1664;p8"/>
          <p:cNvSpPr txBox="1">
            <a:spLocks noGrp="1"/>
          </p:cNvSpPr>
          <p:nvPr>
            <p:ph type="title"/>
          </p:nvPr>
        </p:nvSpPr>
        <p:spPr>
          <a:xfrm>
            <a:off x="1913375" y="1386700"/>
            <a:ext cx="5317200" cy="23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65" name="Google Shape;1665;p8"/>
          <p:cNvGrpSpPr/>
          <p:nvPr/>
        </p:nvGrpSpPr>
        <p:grpSpPr>
          <a:xfrm rot="10264052" flipH="1">
            <a:off x="-711598" y="2916376"/>
            <a:ext cx="2139899" cy="2139340"/>
            <a:chOff x="356178" y="539478"/>
            <a:chExt cx="885089" cy="884858"/>
          </a:xfrm>
        </p:grpSpPr>
        <p:sp>
          <p:nvSpPr>
            <p:cNvPr id="1666" name="Google Shape;1666;p8"/>
            <p:cNvSpPr/>
            <p:nvPr/>
          </p:nvSpPr>
          <p:spPr>
            <a:xfrm>
              <a:off x="876149" y="796763"/>
              <a:ext cx="350845" cy="171944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860342" y="979237"/>
              <a:ext cx="350004" cy="213122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847184" y="612543"/>
              <a:ext cx="171187" cy="302436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817146" y="1025061"/>
              <a:ext cx="184051" cy="374009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885629" y="955527"/>
              <a:ext cx="41115" cy="15828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871420" y="993447"/>
              <a:ext cx="41641" cy="36386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861393" y="890197"/>
              <a:ext cx="37962" cy="37437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738868" y="913676"/>
              <a:ext cx="144681" cy="107833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834004" y="838571"/>
              <a:ext cx="25308" cy="6850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659622" y="555117"/>
              <a:ext cx="172301" cy="367240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651193" y="1026637"/>
              <a:ext cx="158596" cy="38250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745510" y="1017157"/>
              <a:ext cx="40590" cy="49544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83588" y="992921"/>
              <a:ext cx="384056" cy="220605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737606" y="909682"/>
              <a:ext cx="28987" cy="31110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699140" y="983441"/>
              <a:ext cx="57448" cy="31110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65132" y="832770"/>
              <a:ext cx="388302" cy="144891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6178" y="539478"/>
              <a:ext cx="885089" cy="88485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691762" y="1003894"/>
              <a:ext cx="21104" cy="19675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8"/>
          <p:cNvGrpSpPr/>
          <p:nvPr/>
        </p:nvGrpSpPr>
        <p:grpSpPr>
          <a:xfrm rot="-9472212" flipH="1">
            <a:off x="734536" y="4344434"/>
            <a:ext cx="1028809" cy="997664"/>
            <a:chOff x="416042" y="3123113"/>
            <a:chExt cx="765170" cy="742006"/>
          </a:xfrm>
        </p:grpSpPr>
        <p:sp>
          <p:nvSpPr>
            <p:cNvPr id="1685" name="Google Shape;1685;p8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8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687" name="Google Shape;1687;p8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5" name="Google Shape;1695;p8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8"/>
          <p:cNvGrpSpPr/>
          <p:nvPr/>
        </p:nvGrpSpPr>
        <p:grpSpPr>
          <a:xfrm rot="10325557" flipH="1">
            <a:off x="-264527" y="4337223"/>
            <a:ext cx="1124668" cy="1012093"/>
            <a:chOff x="6667438" y="1228850"/>
            <a:chExt cx="544225" cy="489750"/>
          </a:xfrm>
        </p:grpSpPr>
        <p:sp>
          <p:nvSpPr>
            <p:cNvPr id="1697" name="Google Shape;1697;p8"/>
            <p:cNvSpPr/>
            <p:nvPr/>
          </p:nvSpPr>
          <p:spPr>
            <a:xfrm>
              <a:off x="6983163" y="1345375"/>
              <a:ext cx="223875" cy="146500"/>
            </a:xfrm>
            <a:custGeom>
              <a:avLst/>
              <a:gdLst/>
              <a:ahLst/>
              <a:cxnLst/>
              <a:rect l="l" t="t" r="r" b="b"/>
              <a:pathLst>
                <a:path w="8955" h="5860" extrusionOk="0">
                  <a:moveTo>
                    <a:pt x="5631" y="0"/>
                  </a:moveTo>
                  <a:cubicBezTo>
                    <a:pt x="4773" y="0"/>
                    <a:pt x="3871" y="284"/>
                    <a:pt x="3204" y="667"/>
                  </a:cubicBezTo>
                  <a:cubicBezTo>
                    <a:pt x="2013" y="1324"/>
                    <a:pt x="576" y="2515"/>
                    <a:pt x="1" y="3788"/>
                  </a:cubicBezTo>
                  <a:cubicBezTo>
                    <a:pt x="268" y="3932"/>
                    <a:pt x="453" y="4158"/>
                    <a:pt x="576" y="4425"/>
                  </a:cubicBezTo>
                  <a:cubicBezTo>
                    <a:pt x="1494" y="3452"/>
                    <a:pt x="3002" y="2709"/>
                    <a:pt x="4354" y="2709"/>
                  </a:cubicBezTo>
                  <a:cubicBezTo>
                    <a:pt x="4514" y="2709"/>
                    <a:pt x="4672" y="2719"/>
                    <a:pt x="4827" y="2741"/>
                  </a:cubicBezTo>
                  <a:cubicBezTo>
                    <a:pt x="4888" y="2741"/>
                    <a:pt x="4929" y="2844"/>
                    <a:pt x="4847" y="2864"/>
                  </a:cubicBezTo>
                  <a:cubicBezTo>
                    <a:pt x="4128" y="3008"/>
                    <a:pt x="3430" y="3070"/>
                    <a:pt x="2732" y="3337"/>
                  </a:cubicBezTo>
                  <a:cubicBezTo>
                    <a:pt x="1931" y="3665"/>
                    <a:pt x="1315" y="4137"/>
                    <a:pt x="658" y="4692"/>
                  </a:cubicBezTo>
                  <a:cubicBezTo>
                    <a:pt x="740" y="5021"/>
                    <a:pt x="740" y="5370"/>
                    <a:pt x="678" y="5719"/>
                  </a:cubicBezTo>
                  <a:cubicBezTo>
                    <a:pt x="1351" y="5802"/>
                    <a:pt x="2052" y="5860"/>
                    <a:pt x="2752" y="5860"/>
                  </a:cubicBezTo>
                  <a:cubicBezTo>
                    <a:pt x="3614" y="5860"/>
                    <a:pt x="4474" y="5772"/>
                    <a:pt x="5279" y="5534"/>
                  </a:cubicBezTo>
                  <a:cubicBezTo>
                    <a:pt x="7004" y="5021"/>
                    <a:pt x="8954" y="3213"/>
                    <a:pt x="7928" y="1262"/>
                  </a:cubicBezTo>
                  <a:cubicBezTo>
                    <a:pt x="7456" y="340"/>
                    <a:pt x="6569" y="0"/>
                    <a:pt x="5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6948263" y="1501175"/>
              <a:ext cx="148400" cy="205800"/>
            </a:xfrm>
            <a:custGeom>
              <a:avLst/>
              <a:gdLst/>
              <a:ahLst/>
              <a:cxnLst/>
              <a:rect l="l" t="t" r="r" b="b"/>
              <a:pathLst>
                <a:path w="5936" h="8232" extrusionOk="0">
                  <a:moveTo>
                    <a:pt x="1910" y="0"/>
                  </a:moveTo>
                  <a:cubicBezTo>
                    <a:pt x="1746" y="370"/>
                    <a:pt x="1499" y="596"/>
                    <a:pt x="1232" y="719"/>
                  </a:cubicBezTo>
                  <a:cubicBezTo>
                    <a:pt x="1849" y="1910"/>
                    <a:pt x="2300" y="3142"/>
                    <a:pt x="2608" y="4456"/>
                  </a:cubicBezTo>
                  <a:cubicBezTo>
                    <a:pt x="2621" y="4507"/>
                    <a:pt x="2587" y="4542"/>
                    <a:pt x="2554" y="4542"/>
                  </a:cubicBezTo>
                  <a:cubicBezTo>
                    <a:pt x="2533" y="4542"/>
                    <a:pt x="2514" y="4529"/>
                    <a:pt x="2506" y="4498"/>
                  </a:cubicBezTo>
                  <a:cubicBezTo>
                    <a:pt x="2116" y="3224"/>
                    <a:pt x="1602" y="1992"/>
                    <a:pt x="986" y="801"/>
                  </a:cubicBezTo>
                  <a:cubicBezTo>
                    <a:pt x="863" y="832"/>
                    <a:pt x="734" y="847"/>
                    <a:pt x="604" y="847"/>
                  </a:cubicBezTo>
                  <a:cubicBezTo>
                    <a:pt x="473" y="847"/>
                    <a:pt x="339" y="832"/>
                    <a:pt x="206" y="801"/>
                  </a:cubicBezTo>
                  <a:cubicBezTo>
                    <a:pt x="165" y="863"/>
                    <a:pt x="103" y="924"/>
                    <a:pt x="41" y="924"/>
                  </a:cubicBezTo>
                  <a:lnTo>
                    <a:pt x="0" y="924"/>
                  </a:lnTo>
                  <a:cubicBezTo>
                    <a:pt x="165" y="3594"/>
                    <a:pt x="329" y="7373"/>
                    <a:pt x="3553" y="8194"/>
                  </a:cubicBezTo>
                  <a:cubicBezTo>
                    <a:pt x="3654" y="8219"/>
                    <a:pt x="3758" y="8231"/>
                    <a:pt x="3863" y="8231"/>
                  </a:cubicBezTo>
                  <a:cubicBezTo>
                    <a:pt x="4698" y="8231"/>
                    <a:pt x="5611" y="7479"/>
                    <a:pt x="5812" y="6695"/>
                  </a:cubicBezTo>
                  <a:cubicBezTo>
                    <a:pt x="5935" y="6305"/>
                    <a:pt x="5915" y="5915"/>
                    <a:pt x="5874" y="5524"/>
                  </a:cubicBezTo>
                  <a:cubicBezTo>
                    <a:pt x="5791" y="4682"/>
                    <a:pt x="5504" y="3923"/>
                    <a:pt x="5093" y="3183"/>
                  </a:cubicBezTo>
                  <a:cubicBezTo>
                    <a:pt x="4333" y="1869"/>
                    <a:pt x="3122" y="883"/>
                    <a:pt x="1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6925163" y="1445650"/>
              <a:ext cx="68300" cy="66850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6807063" y="1238750"/>
              <a:ext cx="171500" cy="219825"/>
            </a:xfrm>
            <a:custGeom>
              <a:avLst/>
              <a:gdLst/>
              <a:ahLst/>
              <a:cxnLst/>
              <a:rect l="l" t="t" r="r" b="b"/>
              <a:pathLst>
                <a:path w="6860" h="8793" extrusionOk="0">
                  <a:moveTo>
                    <a:pt x="2945" y="1"/>
                  </a:moveTo>
                  <a:cubicBezTo>
                    <a:pt x="2495" y="1"/>
                    <a:pt x="2028" y="177"/>
                    <a:pt x="1562" y="599"/>
                  </a:cubicBezTo>
                  <a:cubicBezTo>
                    <a:pt x="1" y="1995"/>
                    <a:pt x="781" y="4418"/>
                    <a:pt x="1705" y="5918"/>
                  </a:cubicBezTo>
                  <a:cubicBezTo>
                    <a:pt x="2486" y="7191"/>
                    <a:pt x="3513" y="7910"/>
                    <a:pt x="4663" y="8793"/>
                  </a:cubicBezTo>
                  <a:cubicBezTo>
                    <a:pt x="4786" y="8505"/>
                    <a:pt x="5012" y="8279"/>
                    <a:pt x="5279" y="8115"/>
                  </a:cubicBezTo>
                  <a:cubicBezTo>
                    <a:pt x="5258" y="8094"/>
                    <a:pt x="5238" y="8074"/>
                    <a:pt x="5217" y="8053"/>
                  </a:cubicBezTo>
                  <a:cubicBezTo>
                    <a:pt x="4745" y="6513"/>
                    <a:pt x="4129" y="5055"/>
                    <a:pt x="3451" y="3618"/>
                  </a:cubicBezTo>
                  <a:cubicBezTo>
                    <a:pt x="3436" y="3574"/>
                    <a:pt x="3473" y="3530"/>
                    <a:pt x="3503" y="3530"/>
                  </a:cubicBezTo>
                  <a:cubicBezTo>
                    <a:pt x="3516" y="3530"/>
                    <a:pt x="3527" y="3538"/>
                    <a:pt x="3533" y="3556"/>
                  </a:cubicBezTo>
                  <a:cubicBezTo>
                    <a:pt x="4375" y="4932"/>
                    <a:pt x="4991" y="6431"/>
                    <a:pt x="5484" y="7971"/>
                  </a:cubicBezTo>
                  <a:cubicBezTo>
                    <a:pt x="5484" y="7992"/>
                    <a:pt x="5484" y="7992"/>
                    <a:pt x="5484" y="8012"/>
                  </a:cubicBezTo>
                  <a:cubicBezTo>
                    <a:pt x="5742" y="7906"/>
                    <a:pt x="6022" y="7845"/>
                    <a:pt x="6292" y="7845"/>
                  </a:cubicBezTo>
                  <a:cubicBezTo>
                    <a:pt x="6387" y="7845"/>
                    <a:pt x="6481" y="7852"/>
                    <a:pt x="6572" y="7869"/>
                  </a:cubicBezTo>
                  <a:cubicBezTo>
                    <a:pt x="6839" y="6185"/>
                    <a:pt x="6860" y="4644"/>
                    <a:pt x="6162" y="3022"/>
                  </a:cubicBezTo>
                  <a:cubicBezTo>
                    <a:pt x="5601" y="1730"/>
                    <a:pt x="4356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6667438" y="1466825"/>
              <a:ext cx="272625" cy="155650"/>
            </a:xfrm>
            <a:custGeom>
              <a:avLst/>
              <a:gdLst/>
              <a:ahLst/>
              <a:cxnLst/>
              <a:rect l="l" t="t" r="r" b="b"/>
              <a:pathLst>
                <a:path w="10905" h="6226" extrusionOk="0">
                  <a:moveTo>
                    <a:pt x="8093" y="1"/>
                  </a:moveTo>
                  <a:cubicBezTo>
                    <a:pt x="6929" y="1"/>
                    <a:pt x="5789" y="100"/>
                    <a:pt x="4682" y="614"/>
                  </a:cubicBezTo>
                  <a:cubicBezTo>
                    <a:pt x="2998" y="1374"/>
                    <a:pt x="0" y="4722"/>
                    <a:pt x="3019" y="6036"/>
                  </a:cubicBezTo>
                  <a:cubicBezTo>
                    <a:pt x="3325" y="6168"/>
                    <a:pt x="3647" y="6226"/>
                    <a:pt x="3977" y="6226"/>
                  </a:cubicBezTo>
                  <a:cubicBezTo>
                    <a:pt x="5599" y="6226"/>
                    <a:pt x="7428" y="4832"/>
                    <a:pt x="8605" y="3962"/>
                  </a:cubicBezTo>
                  <a:cubicBezTo>
                    <a:pt x="9303" y="3448"/>
                    <a:pt x="9960" y="2873"/>
                    <a:pt x="10597" y="2278"/>
                  </a:cubicBezTo>
                  <a:cubicBezTo>
                    <a:pt x="10699" y="2155"/>
                    <a:pt x="10802" y="2031"/>
                    <a:pt x="10905" y="1949"/>
                  </a:cubicBezTo>
                  <a:cubicBezTo>
                    <a:pt x="10617" y="1785"/>
                    <a:pt x="10371" y="1538"/>
                    <a:pt x="10206" y="1271"/>
                  </a:cubicBezTo>
                  <a:cubicBezTo>
                    <a:pt x="8995" y="2421"/>
                    <a:pt x="7229" y="3181"/>
                    <a:pt x="5586" y="3346"/>
                  </a:cubicBezTo>
                  <a:cubicBezTo>
                    <a:pt x="5581" y="3348"/>
                    <a:pt x="5577" y="3349"/>
                    <a:pt x="5573" y="3349"/>
                  </a:cubicBezTo>
                  <a:cubicBezTo>
                    <a:pt x="5541" y="3349"/>
                    <a:pt x="5529" y="3282"/>
                    <a:pt x="5565" y="3263"/>
                  </a:cubicBezTo>
                  <a:cubicBezTo>
                    <a:pt x="7290" y="2791"/>
                    <a:pt x="8666" y="2093"/>
                    <a:pt x="10124" y="1107"/>
                  </a:cubicBezTo>
                  <a:cubicBezTo>
                    <a:pt x="9960" y="779"/>
                    <a:pt x="9940" y="409"/>
                    <a:pt x="10063" y="39"/>
                  </a:cubicBezTo>
                  <a:cubicBezTo>
                    <a:pt x="9400" y="32"/>
                    <a:pt x="8743" y="1"/>
                    <a:pt x="8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6667438" y="1228850"/>
              <a:ext cx="544225" cy="489750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9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9"/>
          <p:cNvSpPr txBox="1">
            <a:spLocks noGrp="1"/>
          </p:cNvSpPr>
          <p:nvPr>
            <p:ph type="title"/>
          </p:nvPr>
        </p:nvSpPr>
        <p:spPr>
          <a:xfrm>
            <a:off x="1101000" y="1057325"/>
            <a:ext cx="3033000" cy="6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9"/>
          <p:cNvSpPr txBox="1">
            <a:spLocks noGrp="1"/>
          </p:cNvSpPr>
          <p:nvPr>
            <p:ph type="subTitle" idx="1"/>
          </p:nvPr>
        </p:nvSpPr>
        <p:spPr>
          <a:xfrm>
            <a:off x="1101000" y="1693675"/>
            <a:ext cx="3033000" cy="23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707" name="Google Shape;1707;p9"/>
          <p:cNvSpPr>
            <a:spLocks noGrp="1"/>
          </p:cNvSpPr>
          <p:nvPr>
            <p:ph type="pic" idx="2"/>
          </p:nvPr>
        </p:nvSpPr>
        <p:spPr>
          <a:xfrm>
            <a:off x="4097025" y="105150"/>
            <a:ext cx="4938600" cy="4933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708" name="Google Shape;1708;p9"/>
          <p:cNvGrpSpPr/>
          <p:nvPr/>
        </p:nvGrpSpPr>
        <p:grpSpPr>
          <a:xfrm rot="6364016" flipH="1">
            <a:off x="-240756" y="1437964"/>
            <a:ext cx="1111874" cy="455888"/>
            <a:chOff x="2432848" y="557135"/>
            <a:chExt cx="681405" cy="279398"/>
          </a:xfrm>
        </p:grpSpPr>
        <p:sp>
          <p:nvSpPr>
            <p:cNvPr id="1709" name="Google Shape;1709;p9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9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9"/>
          <p:cNvGrpSpPr/>
          <p:nvPr/>
        </p:nvGrpSpPr>
        <p:grpSpPr>
          <a:xfrm rot="9736883" flipH="1">
            <a:off x="179109" y="-379417"/>
            <a:ext cx="2281935" cy="1269322"/>
            <a:chOff x="5502375" y="1888450"/>
            <a:chExt cx="1768950" cy="983975"/>
          </a:xfrm>
        </p:grpSpPr>
        <p:sp>
          <p:nvSpPr>
            <p:cNvPr id="1723" name="Google Shape;1723;p9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4" name="Google Shape;1724;p9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1725" name="Google Shape;1725;p9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26" name="Google Shape;1726;p9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1727" name="Google Shape;1727;p9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9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9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9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9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9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9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9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9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9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9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38" name="Google Shape;1738;p9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1739" name="Google Shape;1739;p9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9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9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1" name="Google Shape;1751;p9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1752" name="Google Shape;1752;p9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3" name="Google Shape;1753;p9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1754" name="Google Shape;1754;p9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9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9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9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9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9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9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9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9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9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9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9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9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9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9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9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9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71" name="Google Shape;1771;p9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1772" name="Google Shape;1772;p9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9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9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9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9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9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9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9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9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9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9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9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9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7" name="Google Shape;1787;p9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1788" name="Google Shape;1788;p9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9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9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9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9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9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9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0" name="Google Shape;1800;p9"/>
          <p:cNvSpPr/>
          <p:nvPr/>
        </p:nvSpPr>
        <p:spPr>
          <a:xfrm rot="92351">
            <a:off x="175389" y="221882"/>
            <a:ext cx="276108" cy="205787"/>
          </a:xfrm>
          <a:custGeom>
            <a:avLst/>
            <a:gdLst/>
            <a:ahLst/>
            <a:cxnLst/>
            <a:rect l="l" t="t" r="r" b="b"/>
            <a:pathLst>
              <a:path w="6883" h="5130" extrusionOk="0">
                <a:moveTo>
                  <a:pt x="3781" y="1"/>
                </a:moveTo>
                <a:cubicBezTo>
                  <a:pt x="2866" y="1"/>
                  <a:pt x="1983" y="452"/>
                  <a:pt x="1319" y="1164"/>
                </a:cubicBezTo>
                <a:cubicBezTo>
                  <a:pt x="1319" y="1189"/>
                  <a:pt x="1319" y="1189"/>
                  <a:pt x="1294" y="1189"/>
                </a:cubicBezTo>
                <a:cubicBezTo>
                  <a:pt x="0" y="2970"/>
                  <a:pt x="1904" y="5130"/>
                  <a:pt x="3868" y="5130"/>
                </a:cubicBezTo>
                <a:cubicBezTo>
                  <a:pt x="4530" y="5130"/>
                  <a:pt x="5199" y="4885"/>
                  <a:pt x="5755" y="4297"/>
                </a:cubicBezTo>
                <a:cubicBezTo>
                  <a:pt x="6883" y="3119"/>
                  <a:pt x="6682" y="1290"/>
                  <a:pt x="5279" y="437"/>
                </a:cubicBezTo>
                <a:cubicBezTo>
                  <a:pt x="4791" y="136"/>
                  <a:pt x="4281" y="1"/>
                  <a:pt x="3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9"/>
          <p:cNvSpPr/>
          <p:nvPr/>
        </p:nvSpPr>
        <p:spPr>
          <a:xfrm rot="92351">
            <a:off x="-555668" y="-492894"/>
            <a:ext cx="1689100" cy="1688659"/>
          </a:xfrm>
          <a:custGeom>
            <a:avLst/>
            <a:gdLst/>
            <a:ahLst/>
            <a:cxnLst/>
            <a:rect l="l" t="t" r="r" b="b"/>
            <a:pathLst>
              <a:path w="42107" h="42096" extrusionOk="0">
                <a:moveTo>
                  <a:pt x="23460" y="14229"/>
                </a:moveTo>
                <a:cubicBezTo>
                  <a:pt x="23460" y="14280"/>
                  <a:pt x="23434" y="14330"/>
                  <a:pt x="23460" y="14380"/>
                </a:cubicBezTo>
                <a:cubicBezTo>
                  <a:pt x="23460" y="14430"/>
                  <a:pt x="23485" y="14505"/>
                  <a:pt x="23485" y="14555"/>
                </a:cubicBezTo>
                <a:cubicBezTo>
                  <a:pt x="23535" y="14681"/>
                  <a:pt x="23610" y="14781"/>
                  <a:pt x="23685" y="14831"/>
                </a:cubicBezTo>
                <a:cubicBezTo>
                  <a:pt x="23760" y="14906"/>
                  <a:pt x="23861" y="14931"/>
                  <a:pt x="23936" y="14931"/>
                </a:cubicBezTo>
                <a:cubicBezTo>
                  <a:pt x="23835" y="15432"/>
                  <a:pt x="23685" y="15909"/>
                  <a:pt x="23510" y="16385"/>
                </a:cubicBezTo>
                <a:cubicBezTo>
                  <a:pt x="23384" y="16661"/>
                  <a:pt x="23084" y="17112"/>
                  <a:pt x="23033" y="17488"/>
                </a:cubicBezTo>
                <a:cubicBezTo>
                  <a:pt x="22933" y="17463"/>
                  <a:pt x="22833" y="17437"/>
                  <a:pt x="22733" y="17412"/>
                </a:cubicBezTo>
                <a:cubicBezTo>
                  <a:pt x="22758" y="17412"/>
                  <a:pt x="22758" y="17387"/>
                  <a:pt x="22758" y="17387"/>
                </a:cubicBezTo>
                <a:cubicBezTo>
                  <a:pt x="22933" y="16310"/>
                  <a:pt x="23159" y="15257"/>
                  <a:pt x="23460" y="14229"/>
                </a:cubicBezTo>
                <a:close/>
                <a:moveTo>
                  <a:pt x="16918" y="745"/>
                </a:moveTo>
                <a:cubicBezTo>
                  <a:pt x="17064" y="745"/>
                  <a:pt x="17189" y="895"/>
                  <a:pt x="17294" y="1197"/>
                </a:cubicBezTo>
                <a:cubicBezTo>
                  <a:pt x="17896" y="1623"/>
                  <a:pt x="18572" y="2876"/>
                  <a:pt x="18998" y="3503"/>
                </a:cubicBezTo>
                <a:cubicBezTo>
                  <a:pt x="19901" y="4906"/>
                  <a:pt x="20653" y="6435"/>
                  <a:pt x="21229" y="8014"/>
                </a:cubicBezTo>
                <a:cubicBezTo>
                  <a:pt x="22307" y="11021"/>
                  <a:pt x="22632" y="14179"/>
                  <a:pt x="22332" y="17337"/>
                </a:cubicBezTo>
                <a:cubicBezTo>
                  <a:pt x="22222" y="17324"/>
                  <a:pt x="22110" y="17318"/>
                  <a:pt x="21997" y="17318"/>
                </a:cubicBezTo>
                <a:cubicBezTo>
                  <a:pt x="21674" y="17318"/>
                  <a:pt x="21344" y="17370"/>
                  <a:pt x="21028" y="17463"/>
                </a:cubicBezTo>
                <a:cubicBezTo>
                  <a:pt x="21054" y="16886"/>
                  <a:pt x="20903" y="16310"/>
                  <a:pt x="20627" y="15808"/>
                </a:cubicBezTo>
                <a:cubicBezTo>
                  <a:pt x="20778" y="15658"/>
                  <a:pt x="20828" y="15432"/>
                  <a:pt x="20728" y="15207"/>
                </a:cubicBezTo>
                <a:cubicBezTo>
                  <a:pt x="20639" y="15030"/>
                  <a:pt x="20455" y="14931"/>
                  <a:pt x="20272" y="14931"/>
                </a:cubicBezTo>
                <a:cubicBezTo>
                  <a:pt x="20145" y="14931"/>
                  <a:pt x="20018" y="14979"/>
                  <a:pt x="19926" y="15082"/>
                </a:cubicBezTo>
                <a:cubicBezTo>
                  <a:pt x="19800" y="15232"/>
                  <a:pt x="19750" y="15432"/>
                  <a:pt x="19800" y="15608"/>
                </a:cubicBezTo>
                <a:cubicBezTo>
                  <a:pt x="19851" y="15733"/>
                  <a:pt x="19926" y="15808"/>
                  <a:pt x="20026" y="15833"/>
                </a:cubicBezTo>
                <a:cubicBezTo>
                  <a:pt x="20126" y="15884"/>
                  <a:pt x="20226" y="15934"/>
                  <a:pt x="20327" y="15934"/>
                </a:cubicBezTo>
                <a:cubicBezTo>
                  <a:pt x="20352" y="15934"/>
                  <a:pt x="20402" y="15909"/>
                  <a:pt x="20427" y="15909"/>
                </a:cubicBezTo>
                <a:cubicBezTo>
                  <a:pt x="20602" y="16435"/>
                  <a:pt x="20678" y="16986"/>
                  <a:pt x="20653" y="17538"/>
                </a:cubicBezTo>
                <a:cubicBezTo>
                  <a:pt x="20653" y="17563"/>
                  <a:pt x="20653" y="17588"/>
                  <a:pt x="20653" y="17588"/>
                </a:cubicBezTo>
                <a:cubicBezTo>
                  <a:pt x="20302" y="17738"/>
                  <a:pt x="19976" y="17964"/>
                  <a:pt x="19675" y="18214"/>
                </a:cubicBezTo>
                <a:cubicBezTo>
                  <a:pt x="19600" y="18139"/>
                  <a:pt x="19525" y="18064"/>
                  <a:pt x="19424" y="17989"/>
                </a:cubicBezTo>
                <a:cubicBezTo>
                  <a:pt x="15866" y="13528"/>
                  <a:pt x="14437" y="7588"/>
                  <a:pt x="16141" y="2049"/>
                </a:cubicBezTo>
                <a:cubicBezTo>
                  <a:pt x="16241" y="1723"/>
                  <a:pt x="16367" y="1422"/>
                  <a:pt x="16467" y="1122"/>
                </a:cubicBezTo>
                <a:cubicBezTo>
                  <a:pt x="16634" y="870"/>
                  <a:pt x="16785" y="745"/>
                  <a:pt x="16918" y="745"/>
                </a:cubicBezTo>
                <a:close/>
                <a:moveTo>
                  <a:pt x="31426" y="3477"/>
                </a:moveTo>
                <a:cubicBezTo>
                  <a:pt x="31503" y="3477"/>
                  <a:pt x="31440" y="3664"/>
                  <a:pt x="31304" y="4154"/>
                </a:cubicBezTo>
                <a:cubicBezTo>
                  <a:pt x="31079" y="4931"/>
                  <a:pt x="30878" y="5733"/>
                  <a:pt x="30678" y="6510"/>
                </a:cubicBezTo>
                <a:cubicBezTo>
                  <a:pt x="30327" y="7838"/>
                  <a:pt x="29926" y="9167"/>
                  <a:pt x="29424" y="10445"/>
                </a:cubicBezTo>
                <a:cubicBezTo>
                  <a:pt x="28547" y="12801"/>
                  <a:pt x="27369" y="14981"/>
                  <a:pt x="25841" y="16936"/>
                </a:cubicBezTo>
                <a:cubicBezTo>
                  <a:pt x="25414" y="17463"/>
                  <a:pt x="24988" y="17989"/>
                  <a:pt x="24512" y="18465"/>
                </a:cubicBezTo>
                <a:cubicBezTo>
                  <a:pt x="24387" y="18315"/>
                  <a:pt x="24236" y="18189"/>
                  <a:pt x="24086" y="18064"/>
                </a:cubicBezTo>
                <a:cubicBezTo>
                  <a:pt x="24061" y="18039"/>
                  <a:pt x="24061" y="18039"/>
                  <a:pt x="24036" y="18039"/>
                </a:cubicBezTo>
                <a:cubicBezTo>
                  <a:pt x="24236" y="17813"/>
                  <a:pt x="24362" y="17538"/>
                  <a:pt x="24512" y="17312"/>
                </a:cubicBezTo>
                <a:cubicBezTo>
                  <a:pt x="24637" y="17112"/>
                  <a:pt x="24763" y="16911"/>
                  <a:pt x="24888" y="16736"/>
                </a:cubicBezTo>
                <a:cubicBezTo>
                  <a:pt x="24966" y="16802"/>
                  <a:pt x="25063" y="16834"/>
                  <a:pt x="25163" y="16834"/>
                </a:cubicBezTo>
                <a:cubicBezTo>
                  <a:pt x="25288" y="16834"/>
                  <a:pt x="25417" y="16783"/>
                  <a:pt x="25515" y="16686"/>
                </a:cubicBezTo>
                <a:cubicBezTo>
                  <a:pt x="25740" y="16435"/>
                  <a:pt x="25640" y="16059"/>
                  <a:pt x="25339" y="15934"/>
                </a:cubicBezTo>
                <a:cubicBezTo>
                  <a:pt x="25277" y="15909"/>
                  <a:pt x="25208" y="15896"/>
                  <a:pt x="25139" y="15896"/>
                </a:cubicBezTo>
                <a:cubicBezTo>
                  <a:pt x="24932" y="15896"/>
                  <a:pt x="24725" y="16009"/>
                  <a:pt x="24688" y="16234"/>
                </a:cubicBezTo>
                <a:cubicBezTo>
                  <a:pt x="24663" y="16335"/>
                  <a:pt x="24688" y="16485"/>
                  <a:pt x="24738" y="16585"/>
                </a:cubicBezTo>
                <a:cubicBezTo>
                  <a:pt x="24562" y="16761"/>
                  <a:pt x="24412" y="16936"/>
                  <a:pt x="24262" y="17137"/>
                </a:cubicBezTo>
                <a:cubicBezTo>
                  <a:pt x="24086" y="17337"/>
                  <a:pt x="23886" y="17588"/>
                  <a:pt x="23785" y="17864"/>
                </a:cubicBezTo>
                <a:cubicBezTo>
                  <a:pt x="23635" y="17763"/>
                  <a:pt x="23510" y="17688"/>
                  <a:pt x="23359" y="17613"/>
                </a:cubicBezTo>
                <a:cubicBezTo>
                  <a:pt x="23384" y="17488"/>
                  <a:pt x="23535" y="17237"/>
                  <a:pt x="23585" y="17137"/>
                </a:cubicBezTo>
                <a:cubicBezTo>
                  <a:pt x="23710" y="16811"/>
                  <a:pt x="23835" y="16460"/>
                  <a:pt x="23936" y="16134"/>
                </a:cubicBezTo>
                <a:cubicBezTo>
                  <a:pt x="24061" y="15708"/>
                  <a:pt x="24136" y="15307"/>
                  <a:pt x="24161" y="14906"/>
                </a:cubicBezTo>
                <a:cubicBezTo>
                  <a:pt x="24312" y="14856"/>
                  <a:pt x="24437" y="14731"/>
                  <a:pt x="24512" y="14555"/>
                </a:cubicBezTo>
                <a:cubicBezTo>
                  <a:pt x="24612" y="14254"/>
                  <a:pt x="24437" y="13904"/>
                  <a:pt x="24111" y="13853"/>
                </a:cubicBezTo>
                <a:cubicBezTo>
                  <a:pt x="24091" y="13852"/>
                  <a:pt x="24071" y="13851"/>
                  <a:pt x="24051" y="13851"/>
                </a:cubicBezTo>
                <a:cubicBezTo>
                  <a:pt x="23793" y="13851"/>
                  <a:pt x="23529" y="13997"/>
                  <a:pt x="23460" y="14229"/>
                </a:cubicBezTo>
                <a:cubicBezTo>
                  <a:pt x="24663" y="9994"/>
                  <a:pt x="26968" y="6310"/>
                  <a:pt x="30903" y="3803"/>
                </a:cubicBezTo>
                <a:cubicBezTo>
                  <a:pt x="31201" y="3609"/>
                  <a:pt x="31362" y="3477"/>
                  <a:pt x="31426" y="3477"/>
                </a:cubicBezTo>
                <a:close/>
                <a:moveTo>
                  <a:pt x="41052" y="12241"/>
                </a:moveTo>
                <a:cubicBezTo>
                  <a:pt x="41385" y="12241"/>
                  <a:pt x="41427" y="12424"/>
                  <a:pt x="40828" y="13152"/>
                </a:cubicBezTo>
                <a:cubicBezTo>
                  <a:pt x="37394" y="17262"/>
                  <a:pt x="32432" y="19843"/>
                  <a:pt x="27144" y="20420"/>
                </a:cubicBezTo>
                <a:cubicBezTo>
                  <a:pt x="26517" y="20495"/>
                  <a:pt x="25841" y="20545"/>
                  <a:pt x="25189" y="20545"/>
                </a:cubicBezTo>
                <a:cubicBezTo>
                  <a:pt x="25214" y="20370"/>
                  <a:pt x="25214" y="20219"/>
                  <a:pt x="25189" y="20069"/>
                </a:cubicBezTo>
                <a:cubicBezTo>
                  <a:pt x="25640" y="19969"/>
                  <a:pt x="26116" y="19894"/>
                  <a:pt x="26567" y="19793"/>
                </a:cubicBezTo>
                <a:cubicBezTo>
                  <a:pt x="26592" y="19869"/>
                  <a:pt x="26617" y="19919"/>
                  <a:pt x="26668" y="19994"/>
                </a:cubicBezTo>
                <a:cubicBezTo>
                  <a:pt x="26743" y="20194"/>
                  <a:pt x="26943" y="20295"/>
                  <a:pt x="27144" y="20295"/>
                </a:cubicBezTo>
                <a:cubicBezTo>
                  <a:pt x="27269" y="20295"/>
                  <a:pt x="27394" y="20270"/>
                  <a:pt x="27495" y="20169"/>
                </a:cubicBezTo>
                <a:cubicBezTo>
                  <a:pt x="27745" y="19919"/>
                  <a:pt x="27670" y="19442"/>
                  <a:pt x="27369" y="19267"/>
                </a:cubicBezTo>
                <a:cubicBezTo>
                  <a:pt x="27279" y="19218"/>
                  <a:pt x="27173" y="19193"/>
                  <a:pt x="27067" y="19193"/>
                </a:cubicBezTo>
                <a:cubicBezTo>
                  <a:pt x="26850" y="19193"/>
                  <a:pt x="26635" y="19299"/>
                  <a:pt x="26567" y="19518"/>
                </a:cubicBezTo>
                <a:cubicBezTo>
                  <a:pt x="26091" y="19568"/>
                  <a:pt x="25615" y="19668"/>
                  <a:pt x="25139" y="19743"/>
                </a:cubicBezTo>
                <a:cubicBezTo>
                  <a:pt x="25139" y="19668"/>
                  <a:pt x="25114" y="19593"/>
                  <a:pt x="25089" y="19518"/>
                </a:cubicBezTo>
                <a:cubicBezTo>
                  <a:pt x="25841" y="19342"/>
                  <a:pt x="26492" y="18941"/>
                  <a:pt x="27044" y="18390"/>
                </a:cubicBezTo>
                <a:cubicBezTo>
                  <a:pt x="27133" y="18490"/>
                  <a:pt x="27262" y="18536"/>
                  <a:pt x="27395" y="18536"/>
                </a:cubicBezTo>
                <a:cubicBezTo>
                  <a:pt x="27561" y="18536"/>
                  <a:pt x="27734" y="18465"/>
                  <a:pt x="27846" y="18340"/>
                </a:cubicBezTo>
                <a:cubicBezTo>
                  <a:pt x="27971" y="18214"/>
                  <a:pt x="28046" y="18014"/>
                  <a:pt x="27996" y="17838"/>
                </a:cubicBezTo>
                <a:cubicBezTo>
                  <a:pt x="27946" y="17688"/>
                  <a:pt x="27795" y="17563"/>
                  <a:pt x="27645" y="17513"/>
                </a:cubicBezTo>
                <a:cubicBezTo>
                  <a:pt x="27573" y="17498"/>
                  <a:pt x="27509" y="17484"/>
                  <a:pt x="27443" y="17484"/>
                </a:cubicBezTo>
                <a:cubicBezTo>
                  <a:pt x="27396" y="17484"/>
                  <a:pt x="27347" y="17491"/>
                  <a:pt x="27294" y="17513"/>
                </a:cubicBezTo>
                <a:cubicBezTo>
                  <a:pt x="27269" y="17488"/>
                  <a:pt x="27238" y="17475"/>
                  <a:pt x="27206" y="17475"/>
                </a:cubicBezTo>
                <a:cubicBezTo>
                  <a:pt x="27175" y="17475"/>
                  <a:pt x="27144" y="17488"/>
                  <a:pt x="27119" y="17513"/>
                </a:cubicBezTo>
                <a:cubicBezTo>
                  <a:pt x="26993" y="17588"/>
                  <a:pt x="26918" y="17713"/>
                  <a:pt x="26868" y="17864"/>
                </a:cubicBezTo>
                <a:cubicBezTo>
                  <a:pt x="26868" y="17864"/>
                  <a:pt x="26868" y="17864"/>
                  <a:pt x="26868" y="17889"/>
                </a:cubicBezTo>
                <a:cubicBezTo>
                  <a:pt x="26843" y="17914"/>
                  <a:pt x="26868" y="17964"/>
                  <a:pt x="26868" y="18014"/>
                </a:cubicBezTo>
                <a:cubicBezTo>
                  <a:pt x="26868" y="18064"/>
                  <a:pt x="26868" y="18139"/>
                  <a:pt x="26893" y="18189"/>
                </a:cubicBezTo>
                <a:cubicBezTo>
                  <a:pt x="26342" y="18666"/>
                  <a:pt x="25665" y="18966"/>
                  <a:pt x="24963" y="19167"/>
                </a:cubicBezTo>
                <a:cubicBezTo>
                  <a:pt x="24888" y="19016"/>
                  <a:pt x="24813" y="18891"/>
                  <a:pt x="24738" y="18741"/>
                </a:cubicBezTo>
                <a:cubicBezTo>
                  <a:pt x="24738" y="18741"/>
                  <a:pt x="24738" y="18741"/>
                  <a:pt x="24763" y="18716"/>
                </a:cubicBezTo>
                <a:cubicBezTo>
                  <a:pt x="24863" y="18615"/>
                  <a:pt x="24963" y="18515"/>
                  <a:pt x="25064" y="18415"/>
                </a:cubicBezTo>
                <a:cubicBezTo>
                  <a:pt x="27570" y="16635"/>
                  <a:pt x="30101" y="15056"/>
                  <a:pt x="33034" y="14004"/>
                </a:cubicBezTo>
                <a:cubicBezTo>
                  <a:pt x="34412" y="13478"/>
                  <a:pt x="35816" y="13077"/>
                  <a:pt x="37269" y="12801"/>
                </a:cubicBezTo>
                <a:cubicBezTo>
                  <a:pt x="38146" y="12625"/>
                  <a:pt x="39049" y="12475"/>
                  <a:pt x="39951" y="12400"/>
                </a:cubicBezTo>
                <a:cubicBezTo>
                  <a:pt x="40383" y="12346"/>
                  <a:pt x="40801" y="12241"/>
                  <a:pt x="41052" y="12241"/>
                </a:cubicBezTo>
                <a:close/>
                <a:moveTo>
                  <a:pt x="6016" y="13954"/>
                </a:moveTo>
                <a:cubicBezTo>
                  <a:pt x="7845" y="13979"/>
                  <a:pt x="9675" y="14129"/>
                  <a:pt x="11480" y="14530"/>
                </a:cubicBezTo>
                <a:cubicBezTo>
                  <a:pt x="14036" y="15107"/>
                  <a:pt x="16292" y="16184"/>
                  <a:pt x="18422" y="17613"/>
                </a:cubicBezTo>
                <a:cubicBezTo>
                  <a:pt x="18798" y="17838"/>
                  <a:pt x="19174" y="18089"/>
                  <a:pt x="19525" y="18365"/>
                </a:cubicBezTo>
                <a:cubicBezTo>
                  <a:pt x="19424" y="18465"/>
                  <a:pt x="19299" y="18590"/>
                  <a:pt x="19199" y="18716"/>
                </a:cubicBezTo>
                <a:cubicBezTo>
                  <a:pt x="19174" y="18766"/>
                  <a:pt x="19174" y="18841"/>
                  <a:pt x="19199" y="18891"/>
                </a:cubicBezTo>
                <a:cubicBezTo>
                  <a:pt x="19124" y="18941"/>
                  <a:pt x="19074" y="19016"/>
                  <a:pt x="19048" y="19092"/>
                </a:cubicBezTo>
                <a:cubicBezTo>
                  <a:pt x="18748" y="18941"/>
                  <a:pt x="18447" y="18791"/>
                  <a:pt x="18171" y="18615"/>
                </a:cubicBezTo>
                <a:cubicBezTo>
                  <a:pt x="18221" y="18590"/>
                  <a:pt x="18246" y="18540"/>
                  <a:pt x="18246" y="18515"/>
                </a:cubicBezTo>
                <a:cubicBezTo>
                  <a:pt x="18297" y="18415"/>
                  <a:pt x="18322" y="18315"/>
                  <a:pt x="18297" y="18214"/>
                </a:cubicBezTo>
                <a:cubicBezTo>
                  <a:pt x="18272" y="18139"/>
                  <a:pt x="18196" y="18089"/>
                  <a:pt x="18146" y="18039"/>
                </a:cubicBezTo>
                <a:cubicBezTo>
                  <a:pt x="18121" y="18014"/>
                  <a:pt x="18096" y="18014"/>
                  <a:pt x="18096" y="17989"/>
                </a:cubicBezTo>
                <a:cubicBezTo>
                  <a:pt x="17988" y="17935"/>
                  <a:pt x="17879" y="17893"/>
                  <a:pt x="17762" y="17893"/>
                </a:cubicBezTo>
                <a:cubicBezTo>
                  <a:pt x="17716" y="17893"/>
                  <a:pt x="17669" y="17900"/>
                  <a:pt x="17620" y="17914"/>
                </a:cubicBezTo>
                <a:cubicBezTo>
                  <a:pt x="17444" y="17939"/>
                  <a:pt x="17319" y="18089"/>
                  <a:pt x="17319" y="18265"/>
                </a:cubicBezTo>
                <a:cubicBezTo>
                  <a:pt x="17294" y="18315"/>
                  <a:pt x="17294" y="18365"/>
                  <a:pt x="17294" y="18415"/>
                </a:cubicBezTo>
                <a:cubicBezTo>
                  <a:pt x="17294" y="18679"/>
                  <a:pt x="17508" y="18844"/>
                  <a:pt x="17749" y="18844"/>
                </a:cubicBezTo>
                <a:cubicBezTo>
                  <a:pt x="17805" y="18844"/>
                  <a:pt x="17864" y="18835"/>
                  <a:pt x="17921" y="18816"/>
                </a:cubicBezTo>
                <a:cubicBezTo>
                  <a:pt x="17946" y="18791"/>
                  <a:pt x="17996" y="18791"/>
                  <a:pt x="18021" y="18766"/>
                </a:cubicBezTo>
                <a:cubicBezTo>
                  <a:pt x="18297" y="18991"/>
                  <a:pt x="18572" y="19192"/>
                  <a:pt x="18898" y="19342"/>
                </a:cubicBezTo>
                <a:cubicBezTo>
                  <a:pt x="18873" y="19417"/>
                  <a:pt x="18823" y="19518"/>
                  <a:pt x="18798" y="19618"/>
                </a:cubicBezTo>
                <a:cubicBezTo>
                  <a:pt x="18021" y="19417"/>
                  <a:pt x="17194" y="19342"/>
                  <a:pt x="16392" y="19342"/>
                </a:cubicBezTo>
                <a:cubicBezTo>
                  <a:pt x="16367" y="19267"/>
                  <a:pt x="16342" y="19167"/>
                  <a:pt x="16292" y="19092"/>
                </a:cubicBezTo>
                <a:cubicBezTo>
                  <a:pt x="16188" y="18947"/>
                  <a:pt x="16016" y="18853"/>
                  <a:pt x="15833" y="18853"/>
                </a:cubicBezTo>
                <a:cubicBezTo>
                  <a:pt x="15794" y="18853"/>
                  <a:pt x="15754" y="18857"/>
                  <a:pt x="15715" y="18866"/>
                </a:cubicBezTo>
                <a:cubicBezTo>
                  <a:pt x="15490" y="18941"/>
                  <a:pt x="15314" y="19142"/>
                  <a:pt x="15314" y="19342"/>
                </a:cubicBezTo>
                <a:cubicBezTo>
                  <a:pt x="15314" y="19493"/>
                  <a:pt x="15389" y="19593"/>
                  <a:pt x="15490" y="19668"/>
                </a:cubicBezTo>
                <a:cubicBezTo>
                  <a:pt x="15540" y="19793"/>
                  <a:pt x="15665" y="19894"/>
                  <a:pt x="15815" y="19919"/>
                </a:cubicBezTo>
                <a:cubicBezTo>
                  <a:pt x="15840" y="19922"/>
                  <a:pt x="15866" y="19923"/>
                  <a:pt x="15890" y="19923"/>
                </a:cubicBezTo>
                <a:cubicBezTo>
                  <a:pt x="16065" y="19923"/>
                  <a:pt x="16232" y="19847"/>
                  <a:pt x="16342" y="19693"/>
                </a:cubicBezTo>
                <a:cubicBezTo>
                  <a:pt x="16367" y="19643"/>
                  <a:pt x="16392" y="19593"/>
                  <a:pt x="16392" y="19518"/>
                </a:cubicBezTo>
                <a:cubicBezTo>
                  <a:pt x="17194" y="19618"/>
                  <a:pt x="17971" y="19743"/>
                  <a:pt x="18748" y="19843"/>
                </a:cubicBezTo>
                <a:cubicBezTo>
                  <a:pt x="18673" y="20169"/>
                  <a:pt x="18698" y="20520"/>
                  <a:pt x="18748" y="20846"/>
                </a:cubicBezTo>
                <a:cubicBezTo>
                  <a:pt x="18723" y="20771"/>
                  <a:pt x="18673" y="20721"/>
                  <a:pt x="18597" y="20721"/>
                </a:cubicBezTo>
                <a:cubicBezTo>
                  <a:pt x="15465" y="20620"/>
                  <a:pt x="12407" y="20094"/>
                  <a:pt x="9424" y="19067"/>
                </a:cubicBezTo>
                <a:cubicBezTo>
                  <a:pt x="8823" y="18866"/>
                  <a:pt x="427" y="14981"/>
                  <a:pt x="828" y="14380"/>
                </a:cubicBezTo>
                <a:cubicBezTo>
                  <a:pt x="1104" y="14004"/>
                  <a:pt x="3008" y="14079"/>
                  <a:pt x="3434" y="14054"/>
                </a:cubicBezTo>
                <a:cubicBezTo>
                  <a:pt x="4287" y="13979"/>
                  <a:pt x="5164" y="13954"/>
                  <a:pt x="6016" y="13954"/>
                </a:cubicBezTo>
                <a:close/>
                <a:moveTo>
                  <a:pt x="21987" y="17803"/>
                </a:moveTo>
                <a:cubicBezTo>
                  <a:pt x="22487" y="17803"/>
                  <a:pt x="22997" y="17938"/>
                  <a:pt x="23485" y="18239"/>
                </a:cubicBezTo>
                <a:cubicBezTo>
                  <a:pt x="24888" y="19092"/>
                  <a:pt x="25089" y="20921"/>
                  <a:pt x="23961" y="22099"/>
                </a:cubicBezTo>
                <a:cubicBezTo>
                  <a:pt x="23405" y="22687"/>
                  <a:pt x="22736" y="22932"/>
                  <a:pt x="22074" y="22932"/>
                </a:cubicBezTo>
                <a:cubicBezTo>
                  <a:pt x="20110" y="22932"/>
                  <a:pt x="18206" y="20772"/>
                  <a:pt x="19500" y="18991"/>
                </a:cubicBezTo>
                <a:cubicBezTo>
                  <a:pt x="19525" y="18991"/>
                  <a:pt x="19525" y="18991"/>
                  <a:pt x="19525" y="18966"/>
                </a:cubicBezTo>
                <a:cubicBezTo>
                  <a:pt x="20189" y="18254"/>
                  <a:pt x="21072" y="17803"/>
                  <a:pt x="21987" y="17803"/>
                </a:cubicBezTo>
                <a:close/>
                <a:moveTo>
                  <a:pt x="25440" y="20921"/>
                </a:moveTo>
                <a:cubicBezTo>
                  <a:pt x="28297" y="21823"/>
                  <a:pt x="31029" y="22851"/>
                  <a:pt x="33560" y="24455"/>
                </a:cubicBezTo>
                <a:cubicBezTo>
                  <a:pt x="34938" y="25332"/>
                  <a:pt x="36242" y="26310"/>
                  <a:pt x="37445" y="27412"/>
                </a:cubicBezTo>
                <a:cubicBezTo>
                  <a:pt x="38372" y="28240"/>
                  <a:pt x="39951" y="29443"/>
                  <a:pt x="40477" y="30620"/>
                </a:cubicBezTo>
                <a:cubicBezTo>
                  <a:pt x="40635" y="30961"/>
                  <a:pt x="40622" y="31059"/>
                  <a:pt x="40490" y="31059"/>
                </a:cubicBezTo>
                <a:cubicBezTo>
                  <a:pt x="40349" y="31059"/>
                  <a:pt x="40074" y="30948"/>
                  <a:pt x="39725" y="30896"/>
                </a:cubicBezTo>
                <a:cubicBezTo>
                  <a:pt x="39374" y="30846"/>
                  <a:pt x="39024" y="30771"/>
                  <a:pt x="38673" y="30696"/>
                </a:cubicBezTo>
                <a:cubicBezTo>
                  <a:pt x="37971" y="30570"/>
                  <a:pt x="37269" y="30395"/>
                  <a:pt x="36592" y="30194"/>
                </a:cubicBezTo>
                <a:cubicBezTo>
                  <a:pt x="34988" y="29743"/>
                  <a:pt x="33409" y="29167"/>
                  <a:pt x="31906" y="28415"/>
                </a:cubicBezTo>
                <a:cubicBezTo>
                  <a:pt x="28973" y="26986"/>
                  <a:pt x="26292" y="25082"/>
                  <a:pt x="23986" y="22751"/>
                </a:cubicBezTo>
                <a:cubicBezTo>
                  <a:pt x="24086" y="22676"/>
                  <a:pt x="24211" y="22575"/>
                  <a:pt x="24312" y="22450"/>
                </a:cubicBezTo>
                <a:cubicBezTo>
                  <a:pt x="24337" y="22450"/>
                  <a:pt x="24337" y="22450"/>
                  <a:pt x="24337" y="22425"/>
                </a:cubicBezTo>
                <a:cubicBezTo>
                  <a:pt x="24362" y="22450"/>
                  <a:pt x="24362" y="22450"/>
                  <a:pt x="24387" y="22475"/>
                </a:cubicBezTo>
                <a:cubicBezTo>
                  <a:pt x="24863" y="22826"/>
                  <a:pt x="25389" y="23152"/>
                  <a:pt x="25891" y="23503"/>
                </a:cubicBezTo>
                <a:cubicBezTo>
                  <a:pt x="25866" y="23578"/>
                  <a:pt x="25841" y="23653"/>
                  <a:pt x="25866" y="23753"/>
                </a:cubicBezTo>
                <a:cubicBezTo>
                  <a:pt x="25866" y="23828"/>
                  <a:pt x="25916" y="23904"/>
                  <a:pt x="25941" y="23954"/>
                </a:cubicBezTo>
                <a:cubicBezTo>
                  <a:pt x="25966" y="24004"/>
                  <a:pt x="25991" y="24054"/>
                  <a:pt x="26016" y="24104"/>
                </a:cubicBezTo>
                <a:cubicBezTo>
                  <a:pt x="26104" y="24255"/>
                  <a:pt x="26260" y="24323"/>
                  <a:pt x="26426" y="24323"/>
                </a:cubicBezTo>
                <a:cubicBezTo>
                  <a:pt x="26592" y="24323"/>
                  <a:pt x="26768" y="24255"/>
                  <a:pt x="26893" y="24129"/>
                </a:cubicBezTo>
                <a:cubicBezTo>
                  <a:pt x="27169" y="23828"/>
                  <a:pt x="26993" y="23352"/>
                  <a:pt x="26643" y="23202"/>
                </a:cubicBezTo>
                <a:cubicBezTo>
                  <a:pt x="26592" y="23177"/>
                  <a:pt x="26517" y="23152"/>
                  <a:pt x="26467" y="23152"/>
                </a:cubicBezTo>
                <a:cubicBezTo>
                  <a:pt x="26292" y="23152"/>
                  <a:pt x="26116" y="23202"/>
                  <a:pt x="25991" y="23327"/>
                </a:cubicBezTo>
                <a:cubicBezTo>
                  <a:pt x="25515" y="22951"/>
                  <a:pt x="25013" y="22575"/>
                  <a:pt x="24512" y="22224"/>
                </a:cubicBezTo>
                <a:cubicBezTo>
                  <a:pt x="24663" y="22024"/>
                  <a:pt x="24788" y="21823"/>
                  <a:pt x="24913" y="21598"/>
                </a:cubicBezTo>
                <a:cubicBezTo>
                  <a:pt x="25389" y="21823"/>
                  <a:pt x="25841" y="22074"/>
                  <a:pt x="26267" y="22375"/>
                </a:cubicBezTo>
                <a:cubicBezTo>
                  <a:pt x="26267" y="22375"/>
                  <a:pt x="26267" y="22375"/>
                  <a:pt x="26267" y="22400"/>
                </a:cubicBezTo>
                <a:cubicBezTo>
                  <a:pt x="26267" y="22550"/>
                  <a:pt x="26367" y="22676"/>
                  <a:pt x="26492" y="22726"/>
                </a:cubicBezTo>
                <a:cubicBezTo>
                  <a:pt x="26542" y="22751"/>
                  <a:pt x="26592" y="22751"/>
                  <a:pt x="26643" y="22751"/>
                </a:cubicBezTo>
                <a:cubicBezTo>
                  <a:pt x="26668" y="22751"/>
                  <a:pt x="26693" y="22751"/>
                  <a:pt x="26718" y="22726"/>
                </a:cubicBezTo>
                <a:cubicBezTo>
                  <a:pt x="26787" y="22761"/>
                  <a:pt x="26868" y="22779"/>
                  <a:pt x="26944" y="22779"/>
                </a:cubicBezTo>
                <a:cubicBezTo>
                  <a:pt x="27033" y="22779"/>
                  <a:pt x="27115" y="22754"/>
                  <a:pt x="27169" y="22701"/>
                </a:cubicBezTo>
                <a:cubicBezTo>
                  <a:pt x="27319" y="22575"/>
                  <a:pt x="27419" y="22250"/>
                  <a:pt x="27244" y="22099"/>
                </a:cubicBezTo>
                <a:cubicBezTo>
                  <a:pt x="27141" y="21975"/>
                  <a:pt x="26936" y="21886"/>
                  <a:pt x="26755" y="21886"/>
                </a:cubicBezTo>
                <a:cubicBezTo>
                  <a:pt x="26716" y="21886"/>
                  <a:pt x="26678" y="21890"/>
                  <a:pt x="26643" y="21899"/>
                </a:cubicBezTo>
                <a:cubicBezTo>
                  <a:pt x="26492" y="21949"/>
                  <a:pt x="26392" y="22024"/>
                  <a:pt x="26317" y="22149"/>
                </a:cubicBezTo>
                <a:cubicBezTo>
                  <a:pt x="25916" y="21823"/>
                  <a:pt x="25490" y="21548"/>
                  <a:pt x="25013" y="21322"/>
                </a:cubicBezTo>
                <a:cubicBezTo>
                  <a:pt x="25064" y="21197"/>
                  <a:pt x="25114" y="21072"/>
                  <a:pt x="25139" y="20946"/>
                </a:cubicBezTo>
                <a:cubicBezTo>
                  <a:pt x="25239" y="20946"/>
                  <a:pt x="25339" y="20946"/>
                  <a:pt x="25440" y="20921"/>
                </a:cubicBezTo>
                <a:close/>
                <a:moveTo>
                  <a:pt x="18823" y="21122"/>
                </a:moveTo>
                <a:cubicBezTo>
                  <a:pt x="18873" y="21297"/>
                  <a:pt x="18948" y="21473"/>
                  <a:pt x="19048" y="21623"/>
                </a:cubicBezTo>
                <a:cubicBezTo>
                  <a:pt x="18372" y="22049"/>
                  <a:pt x="17670" y="22375"/>
                  <a:pt x="16918" y="22600"/>
                </a:cubicBezTo>
                <a:lnTo>
                  <a:pt x="16968" y="22726"/>
                </a:lnTo>
                <a:cubicBezTo>
                  <a:pt x="17745" y="22550"/>
                  <a:pt x="18472" y="22250"/>
                  <a:pt x="19149" y="21823"/>
                </a:cubicBezTo>
                <a:cubicBezTo>
                  <a:pt x="19174" y="21899"/>
                  <a:pt x="19224" y="21949"/>
                  <a:pt x="19274" y="22024"/>
                </a:cubicBezTo>
                <a:lnTo>
                  <a:pt x="19249" y="22024"/>
                </a:lnTo>
                <a:cubicBezTo>
                  <a:pt x="18823" y="22400"/>
                  <a:pt x="18322" y="22726"/>
                  <a:pt x="17845" y="23052"/>
                </a:cubicBezTo>
                <a:cubicBezTo>
                  <a:pt x="17741" y="22957"/>
                  <a:pt x="17610" y="22911"/>
                  <a:pt x="17481" y="22911"/>
                </a:cubicBezTo>
                <a:cubicBezTo>
                  <a:pt x="17300" y="22911"/>
                  <a:pt x="17121" y="23001"/>
                  <a:pt x="17018" y="23177"/>
                </a:cubicBezTo>
                <a:cubicBezTo>
                  <a:pt x="16918" y="23327"/>
                  <a:pt x="16943" y="23553"/>
                  <a:pt x="17018" y="23703"/>
                </a:cubicBezTo>
                <a:cubicBezTo>
                  <a:pt x="17080" y="23848"/>
                  <a:pt x="17211" y="23942"/>
                  <a:pt x="17353" y="23942"/>
                </a:cubicBezTo>
                <a:cubicBezTo>
                  <a:pt x="17383" y="23942"/>
                  <a:pt x="17414" y="23937"/>
                  <a:pt x="17444" y="23929"/>
                </a:cubicBezTo>
                <a:cubicBezTo>
                  <a:pt x="17470" y="23935"/>
                  <a:pt x="17496" y="23938"/>
                  <a:pt x="17524" y="23938"/>
                </a:cubicBezTo>
                <a:cubicBezTo>
                  <a:pt x="17606" y="23938"/>
                  <a:pt x="17695" y="23910"/>
                  <a:pt x="17770" y="23854"/>
                </a:cubicBezTo>
                <a:cubicBezTo>
                  <a:pt x="17996" y="23728"/>
                  <a:pt x="18096" y="23427"/>
                  <a:pt x="17971" y="23202"/>
                </a:cubicBezTo>
                <a:cubicBezTo>
                  <a:pt x="18472" y="22926"/>
                  <a:pt x="18973" y="22600"/>
                  <a:pt x="19424" y="22224"/>
                </a:cubicBezTo>
                <a:cubicBezTo>
                  <a:pt x="19475" y="22300"/>
                  <a:pt x="19525" y="22350"/>
                  <a:pt x="19575" y="22400"/>
                </a:cubicBezTo>
                <a:cubicBezTo>
                  <a:pt x="17946" y="25257"/>
                  <a:pt x="15439" y="27563"/>
                  <a:pt x="12557" y="29142"/>
                </a:cubicBezTo>
                <a:cubicBezTo>
                  <a:pt x="10928" y="30044"/>
                  <a:pt x="9174" y="30696"/>
                  <a:pt x="7344" y="31172"/>
                </a:cubicBezTo>
                <a:cubicBezTo>
                  <a:pt x="6517" y="31372"/>
                  <a:pt x="5640" y="31548"/>
                  <a:pt x="4788" y="31698"/>
                </a:cubicBezTo>
                <a:cubicBezTo>
                  <a:pt x="4626" y="31718"/>
                  <a:pt x="2776" y="32066"/>
                  <a:pt x="1994" y="32066"/>
                </a:cubicBezTo>
                <a:cubicBezTo>
                  <a:pt x="1809" y="32066"/>
                  <a:pt x="1684" y="32047"/>
                  <a:pt x="1655" y="31999"/>
                </a:cubicBezTo>
                <a:cubicBezTo>
                  <a:pt x="1304" y="31473"/>
                  <a:pt x="3911" y="28941"/>
                  <a:pt x="4462" y="28365"/>
                </a:cubicBezTo>
                <a:cubicBezTo>
                  <a:pt x="5690" y="27062"/>
                  <a:pt x="7043" y="25884"/>
                  <a:pt x="8522" y="24881"/>
                </a:cubicBezTo>
                <a:cubicBezTo>
                  <a:pt x="10953" y="23227"/>
                  <a:pt x="13535" y="22199"/>
                  <a:pt x="16317" y="21573"/>
                </a:cubicBezTo>
                <a:cubicBezTo>
                  <a:pt x="17144" y="21397"/>
                  <a:pt x="17971" y="21247"/>
                  <a:pt x="18823" y="21122"/>
                </a:cubicBezTo>
                <a:close/>
                <a:moveTo>
                  <a:pt x="23460" y="23102"/>
                </a:moveTo>
                <a:cubicBezTo>
                  <a:pt x="23460" y="23102"/>
                  <a:pt x="23460" y="23127"/>
                  <a:pt x="23485" y="23127"/>
                </a:cubicBezTo>
                <a:cubicBezTo>
                  <a:pt x="25790" y="25984"/>
                  <a:pt x="27369" y="29292"/>
                  <a:pt x="28497" y="32776"/>
                </a:cubicBezTo>
                <a:cubicBezTo>
                  <a:pt x="29023" y="34330"/>
                  <a:pt x="29450" y="35909"/>
                  <a:pt x="29851" y="37488"/>
                </a:cubicBezTo>
                <a:cubicBezTo>
                  <a:pt x="30026" y="38290"/>
                  <a:pt x="30226" y="39092"/>
                  <a:pt x="30402" y="39894"/>
                </a:cubicBezTo>
                <a:cubicBezTo>
                  <a:pt x="30553" y="40557"/>
                  <a:pt x="30685" y="40893"/>
                  <a:pt x="30544" y="40893"/>
                </a:cubicBezTo>
                <a:cubicBezTo>
                  <a:pt x="30450" y="40893"/>
                  <a:pt x="30235" y="40745"/>
                  <a:pt x="29825" y="40445"/>
                </a:cubicBezTo>
                <a:cubicBezTo>
                  <a:pt x="24312" y="36435"/>
                  <a:pt x="21931" y="30069"/>
                  <a:pt x="21981" y="23427"/>
                </a:cubicBezTo>
                <a:cubicBezTo>
                  <a:pt x="22206" y="23427"/>
                  <a:pt x="22432" y="23402"/>
                  <a:pt x="22658" y="23352"/>
                </a:cubicBezTo>
                <a:lnTo>
                  <a:pt x="22658" y="23352"/>
                </a:lnTo>
                <a:cubicBezTo>
                  <a:pt x="22532" y="24330"/>
                  <a:pt x="22883" y="25357"/>
                  <a:pt x="23434" y="26134"/>
                </a:cubicBezTo>
                <a:cubicBezTo>
                  <a:pt x="23409" y="26184"/>
                  <a:pt x="23384" y="26209"/>
                  <a:pt x="23384" y="26260"/>
                </a:cubicBezTo>
                <a:cubicBezTo>
                  <a:pt x="23309" y="26460"/>
                  <a:pt x="23359" y="26736"/>
                  <a:pt x="23560" y="26886"/>
                </a:cubicBezTo>
                <a:cubicBezTo>
                  <a:pt x="23660" y="26977"/>
                  <a:pt x="23784" y="27019"/>
                  <a:pt x="23908" y="27019"/>
                </a:cubicBezTo>
                <a:cubicBezTo>
                  <a:pt x="24124" y="27019"/>
                  <a:pt x="24341" y="26893"/>
                  <a:pt x="24437" y="26686"/>
                </a:cubicBezTo>
                <a:cubicBezTo>
                  <a:pt x="24612" y="26360"/>
                  <a:pt x="24437" y="25984"/>
                  <a:pt x="24061" y="25884"/>
                </a:cubicBezTo>
                <a:cubicBezTo>
                  <a:pt x="24020" y="25878"/>
                  <a:pt x="23978" y="25875"/>
                  <a:pt x="23937" y="25875"/>
                </a:cubicBezTo>
                <a:cubicBezTo>
                  <a:pt x="23806" y="25875"/>
                  <a:pt x="23681" y="25907"/>
                  <a:pt x="23585" y="25984"/>
                </a:cubicBezTo>
                <a:cubicBezTo>
                  <a:pt x="23159" y="25132"/>
                  <a:pt x="23033" y="24305"/>
                  <a:pt x="22933" y="23327"/>
                </a:cubicBezTo>
                <a:cubicBezTo>
                  <a:pt x="22933" y="23302"/>
                  <a:pt x="22908" y="23302"/>
                  <a:pt x="22908" y="23302"/>
                </a:cubicBezTo>
                <a:cubicBezTo>
                  <a:pt x="23109" y="23252"/>
                  <a:pt x="23284" y="23177"/>
                  <a:pt x="23460" y="23102"/>
                </a:cubicBezTo>
                <a:close/>
                <a:moveTo>
                  <a:pt x="19926" y="22726"/>
                </a:moveTo>
                <a:cubicBezTo>
                  <a:pt x="20101" y="22851"/>
                  <a:pt x="20277" y="22951"/>
                  <a:pt x="20452" y="23052"/>
                </a:cubicBezTo>
                <a:cubicBezTo>
                  <a:pt x="20226" y="23628"/>
                  <a:pt x="19976" y="24229"/>
                  <a:pt x="19775" y="24806"/>
                </a:cubicBezTo>
                <a:cubicBezTo>
                  <a:pt x="19747" y="24802"/>
                  <a:pt x="19718" y="24800"/>
                  <a:pt x="19690" y="24800"/>
                </a:cubicBezTo>
                <a:cubicBezTo>
                  <a:pt x="19545" y="24800"/>
                  <a:pt x="19408" y="24855"/>
                  <a:pt x="19324" y="24981"/>
                </a:cubicBezTo>
                <a:cubicBezTo>
                  <a:pt x="19299" y="25006"/>
                  <a:pt x="19274" y="25057"/>
                  <a:pt x="19249" y="25082"/>
                </a:cubicBezTo>
                <a:cubicBezTo>
                  <a:pt x="19249" y="25132"/>
                  <a:pt x="19224" y="25182"/>
                  <a:pt x="19224" y="25207"/>
                </a:cubicBezTo>
                <a:cubicBezTo>
                  <a:pt x="19224" y="25232"/>
                  <a:pt x="19199" y="25257"/>
                  <a:pt x="19199" y="25257"/>
                </a:cubicBezTo>
                <a:cubicBezTo>
                  <a:pt x="19149" y="25533"/>
                  <a:pt x="19299" y="25783"/>
                  <a:pt x="19550" y="25833"/>
                </a:cubicBezTo>
                <a:cubicBezTo>
                  <a:pt x="19601" y="25850"/>
                  <a:pt x="19655" y="25858"/>
                  <a:pt x="19710" y="25858"/>
                </a:cubicBezTo>
                <a:cubicBezTo>
                  <a:pt x="19901" y="25858"/>
                  <a:pt x="20099" y="25763"/>
                  <a:pt x="20176" y="25608"/>
                </a:cubicBezTo>
                <a:cubicBezTo>
                  <a:pt x="20327" y="25357"/>
                  <a:pt x="20226" y="25057"/>
                  <a:pt x="20026" y="24906"/>
                </a:cubicBezTo>
                <a:cubicBezTo>
                  <a:pt x="20302" y="24355"/>
                  <a:pt x="20527" y="23753"/>
                  <a:pt x="20753" y="23177"/>
                </a:cubicBezTo>
                <a:cubicBezTo>
                  <a:pt x="21028" y="23302"/>
                  <a:pt x="21304" y="23377"/>
                  <a:pt x="21580" y="23402"/>
                </a:cubicBezTo>
                <a:cubicBezTo>
                  <a:pt x="21204" y="27037"/>
                  <a:pt x="20828" y="30671"/>
                  <a:pt x="19174" y="33954"/>
                </a:cubicBezTo>
                <a:cubicBezTo>
                  <a:pt x="18422" y="35433"/>
                  <a:pt x="17520" y="36786"/>
                  <a:pt x="16617" y="38139"/>
                </a:cubicBezTo>
                <a:cubicBezTo>
                  <a:pt x="16166" y="38791"/>
                  <a:pt x="15740" y="39468"/>
                  <a:pt x="15314" y="40119"/>
                </a:cubicBezTo>
                <a:cubicBezTo>
                  <a:pt x="15139" y="40370"/>
                  <a:pt x="14913" y="40946"/>
                  <a:pt x="14663" y="41122"/>
                </a:cubicBezTo>
                <a:cubicBezTo>
                  <a:pt x="14512" y="41222"/>
                  <a:pt x="14462" y="41322"/>
                  <a:pt x="14437" y="41372"/>
                </a:cubicBezTo>
                <a:cubicBezTo>
                  <a:pt x="14437" y="41322"/>
                  <a:pt x="14437" y="41172"/>
                  <a:pt x="14362" y="40846"/>
                </a:cubicBezTo>
                <a:cubicBezTo>
                  <a:pt x="14036" y="39543"/>
                  <a:pt x="14287" y="37814"/>
                  <a:pt x="14412" y="36510"/>
                </a:cubicBezTo>
                <a:cubicBezTo>
                  <a:pt x="14562" y="34806"/>
                  <a:pt x="14913" y="33127"/>
                  <a:pt x="15389" y="31473"/>
                </a:cubicBezTo>
                <a:cubicBezTo>
                  <a:pt x="16116" y="29067"/>
                  <a:pt x="17194" y="26861"/>
                  <a:pt x="18522" y="24756"/>
                </a:cubicBezTo>
                <a:cubicBezTo>
                  <a:pt x="18948" y="24079"/>
                  <a:pt x="19424" y="23377"/>
                  <a:pt x="19926" y="22726"/>
                </a:cubicBezTo>
                <a:close/>
                <a:moveTo>
                  <a:pt x="16706" y="0"/>
                </a:moveTo>
                <a:cubicBezTo>
                  <a:pt x="16644" y="0"/>
                  <a:pt x="16582" y="33"/>
                  <a:pt x="16567" y="94"/>
                </a:cubicBezTo>
                <a:cubicBezTo>
                  <a:pt x="14111" y="5633"/>
                  <a:pt x="14813" y="12450"/>
                  <a:pt x="18547" y="17237"/>
                </a:cubicBezTo>
                <a:cubicBezTo>
                  <a:pt x="15080" y="14452"/>
                  <a:pt x="10425" y="13565"/>
                  <a:pt x="5892" y="13565"/>
                </a:cubicBezTo>
                <a:cubicBezTo>
                  <a:pt x="3938" y="13565"/>
                  <a:pt x="2006" y="13730"/>
                  <a:pt x="201" y="13979"/>
                </a:cubicBezTo>
                <a:cubicBezTo>
                  <a:pt x="51" y="14004"/>
                  <a:pt x="1" y="14254"/>
                  <a:pt x="101" y="14330"/>
                </a:cubicBezTo>
                <a:cubicBezTo>
                  <a:pt x="4963" y="18114"/>
                  <a:pt x="10678" y="20495"/>
                  <a:pt x="16768" y="20996"/>
                </a:cubicBezTo>
                <a:cubicBezTo>
                  <a:pt x="10151" y="21874"/>
                  <a:pt x="4562" y="26811"/>
                  <a:pt x="878" y="32124"/>
                </a:cubicBezTo>
                <a:cubicBezTo>
                  <a:pt x="803" y="32250"/>
                  <a:pt x="928" y="32450"/>
                  <a:pt x="1078" y="32450"/>
                </a:cubicBezTo>
                <a:cubicBezTo>
                  <a:pt x="7244" y="32199"/>
                  <a:pt x="13359" y="30219"/>
                  <a:pt x="17470" y="25758"/>
                </a:cubicBezTo>
                <a:lnTo>
                  <a:pt x="17470" y="25758"/>
                </a:lnTo>
                <a:cubicBezTo>
                  <a:pt x="14637" y="30595"/>
                  <a:pt x="13535" y="36385"/>
                  <a:pt x="14136" y="41949"/>
                </a:cubicBezTo>
                <a:cubicBezTo>
                  <a:pt x="14151" y="42041"/>
                  <a:pt x="14223" y="42095"/>
                  <a:pt x="14299" y="42095"/>
                </a:cubicBezTo>
                <a:cubicBezTo>
                  <a:pt x="14347" y="42095"/>
                  <a:pt x="14398" y="42073"/>
                  <a:pt x="14437" y="42024"/>
                </a:cubicBezTo>
                <a:cubicBezTo>
                  <a:pt x="16342" y="39117"/>
                  <a:pt x="18572" y="36260"/>
                  <a:pt x="19951" y="33077"/>
                </a:cubicBezTo>
                <a:cubicBezTo>
                  <a:pt x="20903" y="30846"/>
                  <a:pt x="21354" y="28465"/>
                  <a:pt x="21630" y="26084"/>
                </a:cubicBezTo>
                <a:cubicBezTo>
                  <a:pt x="21830" y="32300"/>
                  <a:pt x="25690" y="38340"/>
                  <a:pt x="30853" y="41598"/>
                </a:cubicBezTo>
                <a:cubicBezTo>
                  <a:pt x="30881" y="41612"/>
                  <a:pt x="30908" y="41618"/>
                  <a:pt x="30935" y="41618"/>
                </a:cubicBezTo>
                <a:cubicBezTo>
                  <a:pt x="31053" y="41618"/>
                  <a:pt x="31149" y="41495"/>
                  <a:pt x="31129" y="41372"/>
                </a:cubicBezTo>
                <a:cubicBezTo>
                  <a:pt x="29725" y="35107"/>
                  <a:pt x="28171" y="28691"/>
                  <a:pt x="24262" y="23503"/>
                </a:cubicBezTo>
                <a:lnTo>
                  <a:pt x="24262" y="23503"/>
                </a:lnTo>
                <a:cubicBezTo>
                  <a:pt x="28898" y="27989"/>
                  <a:pt x="34813" y="30771"/>
                  <a:pt x="41254" y="31498"/>
                </a:cubicBezTo>
                <a:cubicBezTo>
                  <a:pt x="41405" y="31498"/>
                  <a:pt x="41505" y="31322"/>
                  <a:pt x="41430" y="31197"/>
                </a:cubicBezTo>
                <a:cubicBezTo>
                  <a:pt x="37745" y="26310"/>
                  <a:pt x="32282" y="22300"/>
                  <a:pt x="26242" y="20896"/>
                </a:cubicBezTo>
                <a:cubicBezTo>
                  <a:pt x="32532" y="20495"/>
                  <a:pt x="38322" y="17312"/>
                  <a:pt x="42031" y="12174"/>
                </a:cubicBezTo>
                <a:cubicBezTo>
                  <a:pt x="42106" y="12049"/>
                  <a:pt x="42006" y="11899"/>
                  <a:pt x="41881" y="11899"/>
                </a:cubicBezTo>
                <a:cubicBezTo>
                  <a:pt x="36317" y="12124"/>
                  <a:pt x="30452" y="13904"/>
                  <a:pt x="25991" y="17337"/>
                </a:cubicBezTo>
                <a:cubicBezTo>
                  <a:pt x="27319" y="15683"/>
                  <a:pt x="28397" y="13828"/>
                  <a:pt x="29249" y="11848"/>
                </a:cubicBezTo>
                <a:cubicBezTo>
                  <a:pt x="30477" y="8991"/>
                  <a:pt x="30978" y="5984"/>
                  <a:pt x="32031" y="3076"/>
                </a:cubicBezTo>
                <a:cubicBezTo>
                  <a:pt x="32071" y="2977"/>
                  <a:pt x="31969" y="2878"/>
                  <a:pt x="31863" y="2878"/>
                </a:cubicBezTo>
                <a:cubicBezTo>
                  <a:pt x="31835" y="2878"/>
                  <a:pt x="31807" y="2885"/>
                  <a:pt x="31780" y="2901"/>
                </a:cubicBezTo>
                <a:cubicBezTo>
                  <a:pt x="27445" y="5332"/>
                  <a:pt x="23785" y="9868"/>
                  <a:pt x="22808" y="14881"/>
                </a:cubicBezTo>
                <a:cubicBezTo>
                  <a:pt x="22708" y="9317"/>
                  <a:pt x="20452" y="4405"/>
                  <a:pt x="16818" y="44"/>
                </a:cubicBezTo>
                <a:cubicBezTo>
                  <a:pt x="16788" y="14"/>
                  <a:pt x="16747" y="0"/>
                  <a:pt x="167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2" name="Google Shape;1802;p9"/>
          <p:cNvGrpSpPr/>
          <p:nvPr/>
        </p:nvGrpSpPr>
        <p:grpSpPr>
          <a:xfrm rot="-443765">
            <a:off x="-562335" y="-495052"/>
            <a:ext cx="1713494" cy="1692244"/>
            <a:chOff x="-2503775" y="-976004"/>
            <a:chExt cx="2552941" cy="2521280"/>
          </a:xfrm>
        </p:grpSpPr>
        <p:sp>
          <p:nvSpPr>
            <p:cNvPr id="1803" name="Google Shape;1803;p9"/>
            <p:cNvSpPr/>
            <p:nvPr/>
          </p:nvSpPr>
          <p:spPr>
            <a:xfrm rot="535965">
              <a:off x="-980274" y="-127191"/>
              <a:ext cx="997535" cy="488877"/>
            </a:xfrm>
            <a:custGeom>
              <a:avLst/>
              <a:gdLst/>
              <a:ahLst/>
              <a:cxnLst/>
              <a:rect l="l" t="t" r="r" b="b"/>
              <a:pathLst>
                <a:path w="16691" h="8180" extrusionOk="0">
                  <a:moveTo>
                    <a:pt x="16315" y="1"/>
                  </a:moveTo>
                  <a:cubicBezTo>
                    <a:pt x="16064" y="1"/>
                    <a:pt x="15646" y="106"/>
                    <a:pt x="15214" y="160"/>
                  </a:cubicBezTo>
                  <a:cubicBezTo>
                    <a:pt x="14312" y="235"/>
                    <a:pt x="13409" y="385"/>
                    <a:pt x="12532" y="561"/>
                  </a:cubicBezTo>
                  <a:cubicBezTo>
                    <a:pt x="11079" y="837"/>
                    <a:pt x="9675" y="1238"/>
                    <a:pt x="8297" y="1764"/>
                  </a:cubicBezTo>
                  <a:cubicBezTo>
                    <a:pt x="5364" y="2816"/>
                    <a:pt x="2833" y="4395"/>
                    <a:pt x="302" y="6175"/>
                  </a:cubicBezTo>
                  <a:cubicBezTo>
                    <a:pt x="226" y="6275"/>
                    <a:pt x="126" y="6375"/>
                    <a:pt x="26" y="6476"/>
                  </a:cubicBezTo>
                  <a:cubicBezTo>
                    <a:pt x="1" y="6501"/>
                    <a:pt x="1" y="6501"/>
                    <a:pt x="1" y="6501"/>
                  </a:cubicBezTo>
                  <a:cubicBezTo>
                    <a:pt x="76" y="6651"/>
                    <a:pt x="151" y="6776"/>
                    <a:pt x="226" y="6927"/>
                  </a:cubicBezTo>
                  <a:cubicBezTo>
                    <a:pt x="928" y="6726"/>
                    <a:pt x="1580" y="6426"/>
                    <a:pt x="2156" y="5949"/>
                  </a:cubicBezTo>
                  <a:cubicBezTo>
                    <a:pt x="2131" y="5899"/>
                    <a:pt x="2131" y="5824"/>
                    <a:pt x="2131" y="5774"/>
                  </a:cubicBezTo>
                  <a:cubicBezTo>
                    <a:pt x="2106" y="5724"/>
                    <a:pt x="2106" y="5674"/>
                    <a:pt x="2131" y="5649"/>
                  </a:cubicBezTo>
                  <a:cubicBezTo>
                    <a:pt x="2131" y="5624"/>
                    <a:pt x="2131" y="5624"/>
                    <a:pt x="2131" y="5624"/>
                  </a:cubicBezTo>
                  <a:cubicBezTo>
                    <a:pt x="2181" y="5473"/>
                    <a:pt x="2256" y="5348"/>
                    <a:pt x="2382" y="5273"/>
                  </a:cubicBezTo>
                  <a:cubicBezTo>
                    <a:pt x="2407" y="5248"/>
                    <a:pt x="2438" y="5235"/>
                    <a:pt x="2469" y="5235"/>
                  </a:cubicBezTo>
                  <a:cubicBezTo>
                    <a:pt x="2501" y="5235"/>
                    <a:pt x="2532" y="5248"/>
                    <a:pt x="2557" y="5273"/>
                  </a:cubicBezTo>
                  <a:cubicBezTo>
                    <a:pt x="2610" y="5251"/>
                    <a:pt x="2659" y="5244"/>
                    <a:pt x="2706" y="5244"/>
                  </a:cubicBezTo>
                  <a:cubicBezTo>
                    <a:pt x="2772" y="5244"/>
                    <a:pt x="2836" y="5258"/>
                    <a:pt x="2908" y="5273"/>
                  </a:cubicBezTo>
                  <a:cubicBezTo>
                    <a:pt x="3058" y="5323"/>
                    <a:pt x="3209" y="5448"/>
                    <a:pt x="3259" y="5598"/>
                  </a:cubicBezTo>
                  <a:cubicBezTo>
                    <a:pt x="3309" y="5774"/>
                    <a:pt x="3234" y="5974"/>
                    <a:pt x="3109" y="6100"/>
                  </a:cubicBezTo>
                  <a:cubicBezTo>
                    <a:pt x="2997" y="6225"/>
                    <a:pt x="2824" y="6296"/>
                    <a:pt x="2654" y="6296"/>
                  </a:cubicBezTo>
                  <a:cubicBezTo>
                    <a:pt x="2517" y="6296"/>
                    <a:pt x="2382" y="6250"/>
                    <a:pt x="2281" y="6150"/>
                  </a:cubicBezTo>
                  <a:cubicBezTo>
                    <a:pt x="1755" y="6701"/>
                    <a:pt x="1104" y="7102"/>
                    <a:pt x="352" y="7278"/>
                  </a:cubicBezTo>
                  <a:cubicBezTo>
                    <a:pt x="377" y="7353"/>
                    <a:pt x="402" y="7428"/>
                    <a:pt x="402" y="7503"/>
                  </a:cubicBezTo>
                  <a:cubicBezTo>
                    <a:pt x="878" y="7428"/>
                    <a:pt x="1354" y="7328"/>
                    <a:pt x="1830" y="7278"/>
                  </a:cubicBezTo>
                  <a:cubicBezTo>
                    <a:pt x="1898" y="7059"/>
                    <a:pt x="2113" y="6953"/>
                    <a:pt x="2330" y="6953"/>
                  </a:cubicBezTo>
                  <a:cubicBezTo>
                    <a:pt x="2436" y="6953"/>
                    <a:pt x="2542" y="6978"/>
                    <a:pt x="2632" y="7027"/>
                  </a:cubicBezTo>
                  <a:cubicBezTo>
                    <a:pt x="2933" y="7202"/>
                    <a:pt x="3008" y="7679"/>
                    <a:pt x="2758" y="7929"/>
                  </a:cubicBezTo>
                  <a:cubicBezTo>
                    <a:pt x="2657" y="8030"/>
                    <a:pt x="2532" y="8055"/>
                    <a:pt x="2407" y="8055"/>
                  </a:cubicBezTo>
                  <a:lnTo>
                    <a:pt x="2407" y="8180"/>
                  </a:lnTo>
                  <a:cubicBezTo>
                    <a:pt x="7695" y="7603"/>
                    <a:pt x="12657" y="5022"/>
                    <a:pt x="16091" y="912"/>
                  </a:cubicBezTo>
                  <a:cubicBezTo>
                    <a:pt x="16690" y="184"/>
                    <a:pt x="16648" y="1"/>
                    <a:pt x="16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 rot="535965">
              <a:off x="-1114311" y="377470"/>
              <a:ext cx="995145" cy="605956"/>
            </a:xfrm>
            <a:custGeom>
              <a:avLst/>
              <a:gdLst/>
              <a:ahLst/>
              <a:cxnLst/>
              <a:rect l="l" t="t" r="r" b="b"/>
              <a:pathLst>
                <a:path w="16651" h="10139" extrusionOk="0">
                  <a:moveTo>
                    <a:pt x="1455" y="0"/>
                  </a:moveTo>
                  <a:cubicBezTo>
                    <a:pt x="1354" y="25"/>
                    <a:pt x="1254" y="25"/>
                    <a:pt x="1154" y="25"/>
                  </a:cubicBezTo>
                  <a:cubicBezTo>
                    <a:pt x="1129" y="151"/>
                    <a:pt x="1079" y="276"/>
                    <a:pt x="1028" y="401"/>
                  </a:cubicBezTo>
                  <a:cubicBezTo>
                    <a:pt x="1505" y="627"/>
                    <a:pt x="1931" y="902"/>
                    <a:pt x="2332" y="1228"/>
                  </a:cubicBezTo>
                  <a:cubicBezTo>
                    <a:pt x="2407" y="1103"/>
                    <a:pt x="2507" y="1028"/>
                    <a:pt x="2658" y="978"/>
                  </a:cubicBezTo>
                  <a:cubicBezTo>
                    <a:pt x="2693" y="969"/>
                    <a:pt x="2731" y="965"/>
                    <a:pt x="2770" y="965"/>
                  </a:cubicBezTo>
                  <a:cubicBezTo>
                    <a:pt x="2951" y="965"/>
                    <a:pt x="3156" y="1054"/>
                    <a:pt x="3259" y="1178"/>
                  </a:cubicBezTo>
                  <a:cubicBezTo>
                    <a:pt x="3434" y="1329"/>
                    <a:pt x="3334" y="1654"/>
                    <a:pt x="3184" y="1780"/>
                  </a:cubicBezTo>
                  <a:cubicBezTo>
                    <a:pt x="3130" y="1833"/>
                    <a:pt x="3048" y="1858"/>
                    <a:pt x="2959" y="1858"/>
                  </a:cubicBezTo>
                  <a:cubicBezTo>
                    <a:pt x="2883" y="1858"/>
                    <a:pt x="2802" y="1840"/>
                    <a:pt x="2733" y="1805"/>
                  </a:cubicBezTo>
                  <a:cubicBezTo>
                    <a:pt x="2708" y="1830"/>
                    <a:pt x="2683" y="1830"/>
                    <a:pt x="2658" y="1830"/>
                  </a:cubicBezTo>
                  <a:cubicBezTo>
                    <a:pt x="2607" y="1830"/>
                    <a:pt x="2557" y="1830"/>
                    <a:pt x="2507" y="1805"/>
                  </a:cubicBezTo>
                  <a:lnTo>
                    <a:pt x="2482" y="2231"/>
                  </a:lnTo>
                  <a:cubicBezTo>
                    <a:pt x="2532" y="2231"/>
                    <a:pt x="2607" y="2256"/>
                    <a:pt x="2658" y="2281"/>
                  </a:cubicBezTo>
                  <a:cubicBezTo>
                    <a:pt x="3008" y="2431"/>
                    <a:pt x="3184" y="2907"/>
                    <a:pt x="2908" y="3208"/>
                  </a:cubicBezTo>
                  <a:cubicBezTo>
                    <a:pt x="2783" y="3334"/>
                    <a:pt x="2607" y="3402"/>
                    <a:pt x="2441" y="3402"/>
                  </a:cubicBezTo>
                  <a:cubicBezTo>
                    <a:pt x="2275" y="3402"/>
                    <a:pt x="2119" y="3334"/>
                    <a:pt x="2031" y="3183"/>
                  </a:cubicBezTo>
                  <a:cubicBezTo>
                    <a:pt x="2006" y="3133"/>
                    <a:pt x="1981" y="3083"/>
                    <a:pt x="1956" y="3033"/>
                  </a:cubicBezTo>
                  <a:cubicBezTo>
                    <a:pt x="1931" y="2983"/>
                    <a:pt x="1881" y="2907"/>
                    <a:pt x="1881" y="2832"/>
                  </a:cubicBezTo>
                  <a:cubicBezTo>
                    <a:pt x="1856" y="2732"/>
                    <a:pt x="1881" y="2657"/>
                    <a:pt x="1906" y="2582"/>
                  </a:cubicBezTo>
                  <a:cubicBezTo>
                    <a:pt x="1404" y="2231"/>
                    <a:pt x="878" y="1905"/>
                    <a:pt x="402" y="1554"/>
                  </a:cubicBezTo>
                  <a:cubicBezTo>
                    <a:pt x="377" y="1529"/>
                    <a:pt x="377" y="1529"/>
                    <a:pt x="352" y="1504"/>
                  </a:cubicBezTo>
                  <a:cubicBezTo>
                    <a:pt x="352" y="1529"/>
                    <a:pt x="352" y="1529"/>
                    <a:pt x="327" y="1529"/>
                  </a:cubicBezTo>
                  <a:cubicBezTo>
                    <a:pt x="226" y="1654"/>
                    <a:pt x="101" y="1755"/>
                    <a:pt x="1" y="1830"/>
                  </a:cubicBezTo>
                  <a:cubicBezTo>
                    <a:pt x="2307" y="4161"/>
                    <a:pt x="4988" y="6065"/>
                    <a:pt x="7921" y="7494"/>
                  </a:cubicBezTo>
                  <a:cubicBezTo>
                    <a:pt x="9424" y="8246"/>
                    <a:pt x="11003" y="8822"/>
                    <a:pt x="12607" y="9273"/>
                  </a:cubicBezTo>
                  <a:cubicBezTo>
                    <a:pt x="13284" y="9474"/>
                    <a:pt x="13986" y="9649"/>
                    <a:pt x="14688" y="9775"/>
                  </a:cubicBezTo>
                  <a:cubicBezTo>
                    <a:pt x="15039" y="9850"/>
                    <a:pt x="15389" y="9925"/>
                    <a:pt x="15740" y="9975"/>
                  </a:cubicBezTo>
                  <a:cubicBezTo>
                    <a:pt x="16089" y="10027"/>
                    <a:pt x="16364" y="10138"/>
                    <a:pt x="16505" y="10138"/>
                  </a:cubicBezTo>
                  <a:cubicBezTo>
                    <a:pt x="16637" y="10138"/>
                    <a:pt x="16650" y="10040"/>
                    <a:pt x="16492" y="9699"/>
                  </a:cubicBezTo>
                  <a:cubicBezTo>
                    <a:pt x="15966" y="8522"/>
                    <a:pt x="14387" y="7319"/>
                    <a:pt x="13460" y="6491"/>
                  </a:cubicBezTo>
                  <a:cubicBezTo>
                    <a:pt x="12257" y="5389"/>
                    <a:pt x="10953" y="4411"/>
                    <a:pt x="9575" y="3534"/>
                  </a:cubicBezTo>
                  <a:cubicBezTo>
                    <a:pt x="7044" y="1930"/>
                    <a:pt x="4312" y="902"/>
                    <a:pt x="1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 rot="535965">
              <a:off x="-1006007" y="-699322"/>
              <a:ext cx="486725" cy="859897"/>
            </a:xfrm>
            <a:custGeom>
              <a:avLst/>
              <a:gdLst/>
              <a:ahLst/>
              <a:cxnLst/>
              <a:rect l="l" t="t" r="r" b="b"/>
              <a:pathLst>
                <a:path w="8144" h="14388" extrusionOk="0">
                  <a:moveTo>
                    <a:pt x="8067" y="1"/>
                  </a:moveTo>
                  <a:cubicBezTo>
                    <a:pt x="8003" y="1"/>
                    <a:pt x="7842" y="133"/>
                    <a:pt x="7544" y="327"/>
                  </a:cubicBezTo>
                  <a:cubicBezTo>
                    <a:pt x="3609" y="2834"/>
                    <a:pt x="1304" y="6518"/>
                    <a:pt x="101" y="10753"/>
                  </a:cubicBezTo>
                  <a:cubicBezTo>
                    <a:pt x="170" y="10521"/>
                    <a:pt x="412" y="10375"/>
                    <a:pt x="687" y="10375"/>
                  </a:cubicBezTo>
                  <a:cubicBezTo>
                    <a:pt x="709" y="10375"/>
                    <a:pt x="730" y="10376"/>
                    <a:pt x="752" y="10377"/>
                  </a:cubicBezTo>
                  <a:cubicBezTo>
                    <a:pt x="1078" y="10428"/>
                    <a:pt x="1253" y="10778"/>
                    <a:pt x="1153" y="11079"/>
                  </a:cubicBezTo>
                  <a:cubicBezTo>
                    <a:pt x="1078" y="11255"/>
                    <a:pt x="953" y="11380"/>
                    <a:pt x="802" y="11430"/>
                  </a:cubicBezTo>
                  <a:cubicBezTo>
                    <a:pt x="777" y="11831"/>
                    <a:pt x="702" y="12232"/>
                    <a:pt x="577" y="12658"/>
                  </a:cubicBezTo>
                  <a:cubicBezTo>
                    <a:pt x="476" y="12984"/>
                    <a:pt x="351" y="13335"/>
                    <a:pt x="226" y="13661"/>
                  </a:cubicBezTo>
                  <a:cubicBezTo>
                    <a:pt x="176" y="13761"/>
                    <a:pt x="25" y="14012"/>
                    <a:pt x="0" y="14137"/>
                  </a:cubicBezTo>
                  <a:cubicBezTo>
                    <a:pt x="151" y="14212"/>
                    <a:pt x="276" y="14287"/>
                    <a:pt x="426" y="14388"/>
                  </a:cubicBezTo>
                  <a:cubicBezTo>
                    <a:pt x="527" y="14112"/>
                    <a:pt x="727" y="13861"/>
                    <a:pt x="903" y="13661"/>
                  </a:cubicBezTo>
                  <a:cubicBezTo>
                    <a:pt x="1053" y="13460"/>
                    <a:pt x="1203" y="13285"/>
                    <a:pt x="1379" y="13109"/>
                  </a:cubicBezTo>
                  <a:cubicBezTo>
                    <a:pt x="1329" y="13009"/>
                    <a:pt x="1304" y="12859"/>
                    <a:pt x="1329" y="12758"/>
                  </a:cubicBezTo>
                  <a:cubicBezTo>
                    <a:pt x="1366" y="12533"/>
                    <a:pt x="1573" y="12420"/>
                    <a:pt x="1780" y="12420"/>
                  </a:cubicBezTo>
                  <a:cubicBezTo>
                    <a:pt x="1849" y="12420"/>
                    <a:pt x="1918" y="12433"/>
                    <a:pt x="1980" y="12458"/>
                  </a:cubicBezTo>
                  <a:cubicBezTo>
                    <a:pt x="2281" y="12583"/>
                    <a:pt x="2381" y="12959"/>
                    <a:pt x="2156" y="13210"/>
                  </a:cubicBezTo>
                  <a:lnTo>
                    <a:pt x="2482" y="13460"/>
                  </a:lnTo>
                  <a:cubicBezTo>
                    <a:pt x="4010" y="11505"/>
                    <a:pt x="5188" y="9325"/>
                    <a:pt x="6065" y="6969"/>
                  </a:cubicBezTo>
                  <a:cubicBezTo>
                    <a:pt x="6567" y="5691"/>
                    <a:pt x="6968" y="4362"/>
                    <a:pt x="7319" y="3034"/>
                  </a:cubicBezTo>
                  <a:cubicBezTo>
                    <a:pt x="7519" y="2257"/>
                    <a:pt x="7720" y="1455"/>
                    <a:pt x="7945" y="678"/>
                  </a:cubicBezTo>
                  <a:cubicBezTo>
                    <a:pt x="8081" y="188"/>
                    <a:pt x="8144" y="1"/>
                    <a:pt x="8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 rot="535965">
              <a:off x="-1288524" y="447701"/>
              <a:ext cx="523301" cy="1063396"/>
            </a:xfrm>
            <a:custGeom>
              <a:avLst/>
              <a:gdLst/>
              <a:ahLst/>
              <a:cxnLst/>
              <a:rect l="l" t="t" r="r" b="b"/>
              <a:pathLst>
                <a:path w="8756" h="17793" extrusionOk="0">
                  <a:moveTo>
                    <a:pt x="1530" y="1"/>
                  </a:moveTo>
                  <a:cubicBezTo>
                    <a:pt x="1354" y="76"/>
                    <a:pt x="1179" y="151"/>
                    <a:pt x="978" y="201"/>
                  </a:cubicBezTo>
                  <a:cubicBezTo>
                    <a:pt x="978" y="201"/>
                    <a:pt x="1003" y="201"/>
                    <a:pt x="1003" y="226"/>
                  </a:cubicBezTo>
                  <a:cubicBezTo>
                    <a:pt x="1103" y="1204"/>
                    <a:pt x="1229" y="2031"/>
                    <a:pt x="1655" y="2883"/>
                  </a:cubicBezTo>
                  <a:cubicBezTo>
                    <a:pt x="1751" y="2806"/>
                    <a:pt x="1876" y="2774"/>
                    <a:pt x="2007" y="2774"/>
                  </a:cubicBezTo>
                  <a:cubicBezTo>
                    <a:pt x="2048" y="2774"/>
                    <a:pt x="2090" y="2777"/>
                    <a:pt x="2131" y="2783"/>
                  </a:cubicBezTo>
                  <a:cubicBezTo>
                    <a:pt x="2507" y="2883"/>
                    <a:pt x="2682" y="3259"/>
                    <a:pt x="2507" y="3585"/>
                  </a:cubicBezTo>
                  <a:cubicBezTo>
                    <a:pt x="2411" y="3792"/>
                    <a:pt x="2194" y="3918"/>
                    <a:pt x="1978" y="3918"/>
                  </a:cubicBezTo>
                  <a:cubicBezTo>
                    <a:pt x="1854" y="3918"/>
                    <a:pt x="1730" y="3876"/>
                    <a:pt x="1630" y="3785"/>
                  </a:cubicBezTo>
                  <a:cubicBezTo>
                    <a:pt x="1429" y="3635"/>
                    <a:pt x="1379" y="3359"/>
                    <a:pt x="1454" y="3159"/>
                  </a:cubicBezTo>
                  <a:cubicBezTo>
                    <a:pt x="1454" y="3108"/>
                    <a:pt x="1479" y="3083"/>
                    <a:pt x="1504" y="3033"/>
                  </a:cubicBezTo>
                  <a:cubicBezTo>
                    <a:pt x="953" y="2256"/>
                    <a:pt x="602" y="1229"/>
                    <a:pt x="728" y="251"/>
                  </a:cubicBezTo>
                  <a:lnTo>
                    <a:pt x="728" y="251"/>
                  </a:lnTo>
                  <a:cubicBezTo>
                    <a:pt x="502" y="301"/>
                    <a:pt x="276" y="326"/>
                    <a:pt x="51" y="326"/>
                  </a:cubicBezTo>
                  <a:cubicBezTo>
                    <a:pt x="1" y="6968"/>
                    <a:pt x="2382" y="13334"/>
                    <a:pt x="7895" y="17344"/>
                  </a:cubicBezTo>
                  <a:cubicBezTo>
                    <a:pt x="8305" y="17644"/>
                    <a:pt x="8520" y="17792"/>
                    <a:pt x="8614" y="17792"/>
                  </a:cubicBezTo>
                  <a:cubicBezTo>
                    <a:pt x="8755" y="17792"/>
                    <a:pt x="8623" y="17456"/>
                    <a:pt x="8472" y="16793"/>
                  </a:cubicBezTo>
                  <a:cubicBezTo>
                    <a:pt x="8296" y="15991"/>
                    <a:pt x="8096" y="15189"/>
                    <a:pt x="7921" y="14387"/>
                  </a:cubicBezTo>
                  <a:cubicBezTo>
                    <a:pt x="7520" y="12808"/>
                    <a:pt x="7093" y="11229"/>
                    <a:pt x="6567" y="9675"/>
                  </a:cubicBezTo>
                  <a:cubicBezTo>
                    <a:pt x="5439" y="6191"/>
                    <a:pt x="3860" y="2883"/>
                    <a:pt x="1555" y="26"/>
                  </a:cubicBezTo>
                  <a:cubicBezTo>
                    <a:pt x="1530" y="26"/>
                    <a:pt x="1530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 rot="535965">
              <a:off x="-983939" y="257253"/>
              <a:ext cx="116900" cy="45003"/>
            </a:xfrm>
            <a:custGeom>
              <a:avLst/>
              <a:gdLst/>
              <a:ahLst/>
              <a:cxnLst/>
              <a:rect l="l" t="t" r="r" b="b"/>
              <a:pathLst>
                <a:path w="1956" h="753" extrusionOk="0">
                  <a:moveTo>
                    <a:pt x="1379" y="0"/>
                  </a:moveTo>
                  <a:cubicBezTo>
                    <a:pt x="928" y="101"/>
                    <a:pt x="452" y="176"/>
                    <a:pt x="1" y="276"/>
                  </a:cubicBezTo>
                  <a:cubicBezTo>
                    <a:pt x="26" y="426"/>
                    <a:pt x="26" y="577"/>
                    <a:pt x="1" y="752"/>
                  </a:cubicBezTo>
                  <a:cubicBezTo>
                    <a:pt x="653" y="752"/>
                    <a:pt x="1304" y="702"/>
                    <a:pt x="1956" y="627"/>
                  </a:cubicBezTo>
                  <a:lnTo>
                    <a:pt x="1956" y="502"/>
                  </a:lnTo>
                  <a:cubicBezTo>
                    <a:pt x="1755" y="502"/>
                    <a:pt x="1555" y="401"/>
                    <a:pt x="1480" y="201"/>
                  </a:cubicBezTo>
                  <a:cubicBezTo>
                    <a:pt x="1429" y="126"/>
                    <a:pt x="1404" y="76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 rot="535965">
              <a:off x="-1045140" y="357251"/>
              <a:ext cx="118394" cy="103453"/>
            </a:xfrm>
            <a:custGeom>
              <a:avLst/>
              <a:gdLst/>
              <a:ahLst/>
              <a:cxnLst/>
              <a:rect l="l" t="t" r="r" b="b"/>
              <a:pathLst>
                <a:path w="1981" h="1731" extrusionOk="0">
                  <a:moveTo>
                    <a:pt x="401" y="1"/>
                  </a:moveTo>
                  <a:cubicBezTo>
                    <a:pt x="276" y="226"/>
                    <a:pt x="151" y="427"/>
                    <a:pt x="0" y="627"/>
                  </a:cubicBezTo>
                  <a:cubicBezTo>
                    <a:pt x="501" y="978"/>
                    <a:pt x="1003" y="1354"/>
                    <a:pt x="1479" y="1730"/>
                  </a:cubicBezTo>
                  <a:cubicBezTo>
                    <a:pt x="1604" y="1605"/>
                    <a:pt x="1780" y="1555"/>
                    <a:pt x="1955" y="1555"/>
                  </a:cubicBezTo>
                  <a:lnTo>
                    <a:pt x="1980" y="1129"/>
                  </a:lnTo>
                  <a:cubicBezTo>
                    <a:pt x="1855" y="1079"/>
                    <a:pt x="1755" y="953"/>
                    <a:pt x="1755" y="803"/>
                  </a:cubicBezTo>
                  <a:cubicBezTo>
                    <a:pt x="1755" y="778"/>
                    <a:pt x="1755" y="778"/>
                    <a:pt x="1755" y="778"/>
                  </a:cubicBezTo>
                  <a:cubicBezTo>
                    <a:pt x="1329" y="477"/>
                    <a:pt x="877" y="226"/>
                    <a:pt x="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 rot="535965">
              <a:off x="-1027886" y="61985"/>
              <a:ext cx="107935" cy="106441"/>
            </a:xfrm>
            <a:custGeom>
              <a:avLst/>
              <a:gdLst/>
              <a:ahLst/>
              <a:cxnLst/>
              <a:rect l="l" t="t" r="r" b="b"/>
              <a:pathLst>
                <a:path w="1806" h="1781" extrusionOk="0">
                  <a:moveTo>
                    <a:pt x="1480" y="1"/>
                  </a:moveTo>
                  <a:cubicBezTo>
                    <a:pt x="1382" y="98"/>
                    <a:pt x="1253" y="149"/>
                    <a:pt x="1128" y="149"/>
                  </a:cubicBezTo>
                  <a:cubicBezTo>
                    <a:pt x="1028" y="149"/>
                    <a:pt x="931" y="117"/>
                    <a:pt x="853" y="51"/>
                  </a:cubicBezTo>
                  <a:cubicBezTo>
                    <a:pt x="728" y="226"/>
                    <a:pt x="602" y="427"/>
                    <a:pt x="477" y="627"/>
                  </a:cubicBezTo>
                  <a:cubicBezTo>
                    <a:pt x="327" y="853"/>
                    <a:pt x="201" y="1128"/>
                    <a:pt x="1" y="1354"/>
                  </a:cubicBezTo>
                  <a:cubicBezTo>
                    <a:pt x="26" y="1354"/>
                    <a:pt x="26" y="1354"/>
                    <a:pt x="51" y="1379"/>
                  </a:cubicBezTo>
                  <a:cubicBezTo>
                    <a:pt x="201" y="1504"/>
                    <a:pt x="352" y="1630"/>
                    <a:pt x="477" y="1780"/>
                  </a:cubicBezTo>
                  <a:cubicBezTo>
                    <a:pt x="953" y="1304"/>
                    <a:pt x="1379" y="778"/>
                    <a:pt x="1806" y="25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 rot="535965">
              <a:off x="-1088664" y="-98441"/>
              <a:ext cx="71957" cy="194774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728" y="0"/>
                  </a:moveTo>
                  <a:lnTo>
                    <a:pt x="728" y="0"/>
                  </a:lnTo>
                  <a:cubicBezTo>
                    <a:pt x="427" y="1028"/>
                    <a:pt x="201" y="2081"/>
                    <a:pt x="26" y="3158"/>
                  </a:cubicBezTo>
                  <a:cubicBezTo>
                    <a:pt x="26" y="3158"/>
                    <a:pt x="26" y="3183"/>
                    <a:pt x="1" y="3183"/>
                  </a:cubicBezTo>
                  <a:cubicBezTo>
                    <a:pt x="101" y="3208"/>
                    <a:pt x="201" y="3234"/>
                    <a:pt x="301" y="3259"/>
                  </a:cubicBezTo>
                  <a:cubicBezTo>
                    <a:pt x="352" y="2883"/>
                    <a:pt x="652" y="2432"/>
                    <a:pt x="778" y="2156"/>
                  </a:cubicBezTo>
                  <a:cubicBezTo>
                    <a:pt x="953" y="1680"/>
                    <a:pt x="1103" y="1203"/>
                    <a:pt x="1204" y="702"/>
                  </a:cubicBezTo>
                  <a:cubicBezTo>
                    <a:pt x="1129" y="702"/>
                    <a:pt x="1028" y="677"/>
                    <a:pt x="953" y="602"/>
                  </a:cubicBezTo>
                  <a:cubicBezTo>
                    <a:pt x="878" y="552"/>
                    <a:pt x="803" y="452"/>
                    <a:pt x="753" y="326"/>
                  </a:cubicBezTo>
                  <a:cubicBezTo>
                    <a:pt x="728" y="276"/>
                    <a:pt x="728" y="201"/>
                    <a:pt x="728" y="151"/>
                  </a:cubicBezTo>
                  <a:cubicBezTo>
                    <a:pt x="702" y="101"/>
                    <a:pt x="728" y="51"/>
                    <a:pt x="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 rot="535965">
              <a:off x="-1521800" y="-944302"/>
              <a:ext cx="489893" cy="1044152"/>
            </a:xfrm>
            <a:custGeom>
              <a:avLst/>
              <a:gdLst/>
              <a:ahLst/>
              <a:cxnLst/>
              <a:rect l="l" t="t" r="r" b="b"/>
              <a:pathLst>
                <a:path w="8197" h="17471" extrusionOk="0">
                  <a:moveTo>
                    <a:pt x="2482" y="1"/>
                  </a:moveTo>
                  <a:cubicBezTo>
                    <a:pt x="2349" y="1"/>
                    <a:pt x="2198" y="126"/>
                    <a:pt x="2031" y="378"/>
                  </a:cubicBezTo>
                  <a:cubicBezTo>
                    <a:pt x="1931" y="678"/>
                    <a:pt x="1805" y="979"/>
                    <a:pt x="1705" y="1305"/>
                  </a:cubicBezTo>
                  <a:cubicBezTo>
                    <a:pt x="1" y="6844"/>
                    <a:pt x="1430" y="12784"/>
                    <a:pt x="4988" y="17245"/>
                  </a:cubicBezTo>
                  <a:cubicBezTo>
                    <a:pt x="5089" y="17320"/>
                    <a:pt x="5164" y="17395"/>
                    <a:pt x="5239" y="17470"/>
                  </a:cubicBezTo>
                  <a:cubicBezTo>
                    <a:pt x="5540" y="17220"/>
                    <a:pt x="5866" y="16994"/>
                    <a:pt x="6217" y="16844"/>
                  </a:cubicBezTo>
                  <a:cubicBezTo>
                    <a:pt x="6217" y="16844"/>
                    <a:pt x="6217" y="16819"/>
                    <a:pt x="6217" y="16794"/>
                  </a:cubicBezTo>
                  <a:cubicBezTo>
                    <a:pt x="6242" y="16242"/>
                    <a:pt x="6166" y="15691"/>
                    <a:pt x="5991" y="15165"/>
                  </a:cubicBezTo>
                  <a:cubicBezTo>
                    <a:pt x="5966" y="15165"/>
                    <a:pt x="5916" y="15190"/>
                    <a:pt x="5891" y="15190"/>
                  </a:cubicBezTo>
                  <a:cubicBezTo>
                    <a:pt x="5790" y="15190"/>
                    <a:pt x="5690" y="15140"/>
                    <a:pt x="5590" y="15089"/>
                  </a:cubicBezTo>
                  <a:cubicBezTo>
                    <a:pt x="5490" y="15064"/>
                    <a:pt x="5415" y="14989"/>
                    <a:pt x="5364" y="14864"/>
                  </a:cubicBezTo>
                  <a:cubicBezTo>
                    <a:pt x="5314" y="14688"/>
                    <a:pt x="5364" y="14488"/>
                    <a:pt x="5490" y="14338"/>
                  </a:cubicBezTo>
                  <a:cubicBezTo>
                    <a:pt x="5582" y="14235"/>
                    <a:pt x="5709" y="14187"/>
                    <a:pt x="5836" y="14187"/>
                  </a:cubicBezTo>
                  <a:cubicBezTo>
                    <a:pt x="6019" y="14187"/>
                    <a:pt x="6203" y="14286"/>
                    <a:pt x="6292" y="14463"/>
                  </a:cubicBezTo>
                  <a:cubicBezTo>
                    <a:pt x="6392" y="14688"/>
                    <a:pt x="6342" y="14914"/>
                    <a:pt x="6191" y="15064"/>
                  </a:cubicBezTo>
                  <a:cubicBezTo>
                    <a:pt x="6467" y="15566"/>
                    <a:pt x="6618" y="16142"/>
                    <a:pt x="6592" y="16719"/>
                  </a:cubicBezTo>
                  <a:cubicBezTo>
                    <a:pt x="6908" y="16626"/>
                    <a:pt x="7238" y="16574"/>
                    <a:pt x="7561" y="16574"/>
                  </a:cubicBezTo>
                  <a:cubicBezTo>
                    <a:pt x="7674" y="16574"/>
                    <a:pt x="7786" y="16580"/>
                    <a:pt x="7896" y="16593"/>
                  </a:cubicBezTo>
                  <a:cubicBezTo>
                    <a:pt x="8196" y="13435"/>
                    <a:pt x="7871" y="10277"/>
                    <a:pt x="6793" y="7270"/>
                  </a:cubicBezTo>
                  <a:cubicBezTo>
                    <a:pt x="6217" y="5691"/>
                    <a:pt x="5465" y="4162"/>
                    <a:pt x="4537" y="2759"/>
                  </a:cubicBezTo>
                  <a:cubicBezTo>
                    <a:pt x="4136" y="2132"/>
                    <a:pt x="3460" y="879"/>
                    <a:pt x="2858" y="453"/>
                  </a:cubicBezTo>
                  <a:cubicBezTo>
                    <a:pt x="2753" y="151"/>
                    <a:pt x="2628" y="1"/>
                    <a:pt x="2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 rot="535965">
              <a:off x="-1756785" y="373095"/>
              <a:ext cx="450926" cy="1087541"/>
            </a:xfrm>
            <a:custGeom>
              <a:avLst/>
              <a:gdLst/>
              <a:ahLst/>
              <a:cxnLst/>
              <a:rect l="l" t="t" r="r" b="b"/>
              <a:pathLst>
                <a:path w="7545" h="18197" extrusionOk="0">
                  <a:moveTo>
                    <a:pt x="6718" y="1"/>
                  </a:moveTo>
                  <a:cubicBezTo>
                    <a:pt x="6492" y="577"/>
                    <a:pt x="6267" y="1179"/>
                    <a:pt x="5991" y="1730"/>
                  </a:cubicBezTo>
                  <a:cubicBezTo>
                    <a:pt x="6191" y="1881"/>
                    <a:pt x="6292" y="2181"/>
                    <a:pt x="6141" y="2432"/>
                  </a:cubicBezTo>
                  <a:cubicBezTo>
                    <a:pt x="6064" y="2587"/>
                    <a:pt x="5866" y="2682"/>
                    <a:pt x="5675" y="2682"/>
                  </a:cubicBezTo>
                  <a:cubicBezTo>
                    <a:pt x="5620" y="2682"/>
                    <a:pt x="5566" y="2674"/>
                    <a:pt x="5515" y="2657"/>
                  </a:cubicBezTo>
                  <a:cubicBezTo>
                    <a:pt x="5264" y="2607"/>
                    <a:pt x="5114" y="2357"/>
                    <a:pt x="5164" y="2081"/>
                  </a:cubicBezTo>
                  <a:cubicBezTo>
                    <a:pt x="5164" y="2081"/>
                    <a:pt x="5189" y="2056"/>
                    <a:pt x="5189" y="2031"/>
                  </a:cubicBezTo>
                  <a:cubicBezTo>
                    <a:pt x="5189" y="2006"/>
                    <a:pt x="5214" y="1956"/>
                    <a:pt x="5214" y="1906"/>
                  </a:cubicBezTo>
                  <a:lnTo>
                    <a:pt x="4487" y="1580"/>
                  </a:lnTo>
                  <a:cubicBezTo>
                    <a:pt x="3159" y="3685"/>
                    <a:pt x="2081" y="5891"/>
                    <a:pt x="1354" y="8297"/>
                  </a:cubicBezTo>
                  <a:cubicBezTo>
                    <a:pt x="878" y="9951"/>
                    <a:pt x="527" y="11630"/>
                    <a:pt x="377" y="13334"/>
                  </a:cubicBezTo>
                  <a:cubicBezTo>
                    <a:pt x="252" y="14638"/>
                    <a:pt x="1" y="16367"/>
                    <a:pt x="327" y="17670"/>
                  </a:cubicBezTo>
                  <a:cubicBezTo>
                    <a:pt x="402" y="17996"/>
                    <a:pt x="402" y="18146"/>
                    <a:pt x="402" y="18196"/>
                  </a:cubicBezTo>
                  <a:cubicBezTo>
                    <a:pt x="427" y="18146"/>
                    <a:pt x="477" y="18046"/>
                    <a:pt x="628" y="17946"/>
                  </a:cubicBezTo>
                  <a:cubicBezTo>
                    <a:pt x="878" y="17770"/>
                    <a:pt x="1104" y="17194"/>
                    <a:pt x="1279" y="16943"/>
                  </a:cubicBezTo>
                  <a:cubicBezTo>
                    <a:pt x="1705" y="16292"/>
                    <a:pt x="2131" y="15615"/>
                    <a:pt x="2582" y="14963"/>
                  </a:cubicBezTo>
                  <a:cubicBezTo>
                    <a:pt x="3485" y="13610"/>
                    <a:pt x="4387" y="12257"/>
                    <a:pt x="5114" y="10778"/>
                  </a:cubicBezTo>
                  <a:cubicBezTo>
                    <a:pt x="6793" y="7495"/>
                    <a:pt x="7169" y="3861"/>
                    <a:pt x="7545" y="226"/>
                  </a:cubicBezTo>
                  <a:cubicBezTo>
                    <a:pt x="7269" y="201"/>
                    <a:pt x="6993" y="126"/>
                    <a:pt x="6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 rot="535965">
              <a:off x="-1412150" y="367801"/>
              <a:ext cx="115406" cy="140866"/>
            </a:xfrm>
            <a:custGeom>
              <a:avLst/>
              <a:gdLst/>
              <a:ahLst/>
              <a:cxnLst/>
              <a:rect l="l" t="t" r="r" b="b"/>
              <a:pathLst>
                <a:path w="1931" h="2357" extrusionOk="0">
                  <a:moveTo>
                    <a:pt x="1404" y="1"/>
                  </a:moveTo>
                  <a:cubicBezTo>
                    <a:pt x="902" y="652"/>
                    <a:pt x="426" y="1354"/>
                    <a:pt x="0" y="2031"/>
                  </a:cubicBezTo>
                  <a:lnTo>
                    <a:pt x="727" y="2357"/>
                  </a:lnTo>
                  <a:cubicBezTo>
                    <a:pt x="752" y="2332"/>
                    <a:pt x="777" y="2281"/>
                    <a:pt x="802" y="2256"/>
                  </a:cubicBezTo>
                  <a:cubicBezTo>
                    <a:pt x="886" y="2130"/>
                    <a:pt x="1023" y="2075"/>
                    <a:pt x="1168" y="2075"/>
                  </a:cubicBezTo>
                  <a:cubicBezTo>
                    <a:pt x="1196" y="2075"/>
                    <a:pt x="1225" y="2077"/>
                    <a:pt x="1253" y="2081"/>
                  </a:cubicBezTo>
                  <a:cubicBezTo>
                    <a:pt x="1454" y="1504"/>
                    <a:pt x="1704" y="903"/>
                    <a:pt x="1930" y="327"/>
                  </a:cubicBezTo>
                  <a:cubicBezTo>
                    <a:pt x="1755" y="226"/>
                    <a:pt x="1579" y="126"/>
                    <a:pt x="1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 rot="535965">
              <a:off x="-2461700" y="212806"/>
              <a:ext cx="1091964" cy="627232"/>
            </a:xfrm>
            <a:custGeom>
              <a:avLst/>
              <a:gdLst/>
              <a:ahLst/>
              <a:cxnLst/>
              <a:rect l="l" t="t" r="r" b="b"/>
              <a:pathLst>
                <a:path w="18271" h="10495" extrusionOk="0">
                  <a:moveTo>
                    <a:pt x="15013" y="1"/>
                  </a:moveTo>
                  <a:cubicBezTo>
                    <a:pt x="12231" y="627"/>
                    <a:pt x="9649" y="1655"/>
                    <a:pt x="7218" y="3309"/>
                  </a:cubicBezTo>
                  <a:cubicBezTo>
                    <a:pt x="5739" y="4312"/>
                    <a:pt x="4386" y="5490"/>
                    <a:pt x="3158" y="6793"/>
                  </a:cubicBezTo>
                  <a:cubicBezTo>
                    <a:pt x="2607" y="7369"/>
                    <a:pt x="0" y="9901"/>
                    <a:pt x="351" y="10427"/>
                  </a:cubicBezTo>
                  <a:cubicBezTo>
                    <a:pt x="380" y="10475"/>
                    <a:pt x="505" y="10494"/>
                    <a:pt x="690" y="10494"/>
                  </a:cubicBezTo>
                  <a:cubicBezTo>
                    <a:pt x="1472" y="10494"/>
                    <a:pt x="3322" y="10146"/>
                    <a:pt x="3484" y="10126"/>
                  </a:cubicBezTo>
                  <a:cubicBezTo>
                    <a:pt x="4336" y="9976"/>
                    <a:pt x="5213" y="9800"/>
                    <a:pt x="6040" y="9600"/>
                  </a:cubicBezTo>
                  <a:cubicBezTo>
                    <a:pt x="7870" y="9124"/>
                    <a:pt x="9624" y="8472"/>
                    <a:pt x="11253" y="7570"/>
                  </a:cubicBezTo>
                  <a:cubicBezTo>
                    <a:pt x="14135" y="5991"/>
                    <a:pt x="16642" y="3685"/>
                    <a:pt x="18271" y="828"/>
                  </a:cubicBezTo>
                  <a:cubicBezTo>
                    <a:pt x="18221" y="778"/>
                    <a:pt x="18171" y="728"/>
                    <a:pt x="18120" y="652"/>
                  </a:cubicBezTo>
                  <a:cubicBezTo>
                    <a:pt x="17669" y="1028"/>
                    <a:pt x="17168" y="1354"/>
                    <a:pt x="16667" y="1630"/>
                  </a:cubicBezTo>
                  <a:cubicBezTo>
                    <a:pt x="16792" y="1855"/>
                    <a:pt x="16692" y="2156"/>
                    <a:pt x="16466" y="2282"/>
                  </a:cubicBezTo>
                  <a:cubicBezTo>
                    <a:pt x="16391" y="2338"/>
                    <a:pt x="16302" y="2366"/>
                    <a:pt x="16220" y="2366"/>
                  </a:cubicBezTo>
                  <a:cubicBezTo>
                    <a:pt x="16192" y="2366"/>
                    <a:pt x="16166" y="2363"/>
                    <a:pt x="16140" y="2357"/>
                  </a:cubicBezTo>
                  <a:cubicBezTo>
                    <a:pt x="16110" y="2365"/>
                    <a:pt x="16079" y="2370"/>
                    <a:pt x="16049" y="2370"/>
                  </a:cubicBezTo>
                  <a:cubicBezTo>
                    <a:pt x="15907" y="2370"/>
                    <a:pt x="15776" y="2276"/>
                    <a:pt x="15714" y="2131"/>
                  </a:cubicBezTo>
                  <a:cubicBezTo>
                    <a:pt x="15639" y="1981"/>
                    <a:pt x="15614" y="1755"/>
                    <a:pt x="15714" y="1605"/>
                  </a:cubicBezTo>
                  <a:cubicBezTo>
                    <a:pt x="15815" y="1432"/>
                    <a:pt x="15991" y="1350"/>
                    <a:pt x="16170" y="1350"/>
                  </a:cubicBezTo>
                  <a:cubicBezTo>
                    <a:pt x="16302" y="1350"/>
                    <a:pt x="16435" y="1394"/>
                    <a:pt x="16541" y="1480"/>
                  </a:cubicBezTo>
                  <a:cubicBezTo>
                    <a:pt x="17018" y="1154"/>
                    <a:pt x="17519" y="828"/>
                    <a:pt x="17945" y="452"/>
                  </a:cubicBezTo>
                  <a:lnTo>
                    <a:pt x="17970" y="452"/>
                  </a:lnTo>
                  <a:cubicBezTo>
                    <a:pt x="17920" y="377"/>
                    <a:pt x="17870" y="327"/>
                    <a:pt x="17845" y="251"/>
                  </a:cubicBezTo>
                  <a:cubicBezTo>
                    <a:pt x="17168" y="678"/>
                    <a:pt x="16441" y="978"/>
                    <a:pt x="15664" y="1154"/>
                  </a:cubicBezTo>
                  <a:cubicBezTo>
                    <a:pt x="15639" y="1154"/>
                    <a:pt x="15614" y="1179"/>
                    <a:pt x="15589" y="1179"/>
                  </a:cubicBezTo>
                  <a:cubicBezTo>
                    <a:pt x="15543" y="1339"/>
                    <a:pt x="15393" y="1458"/>
                    <a:pt x="15214" y="1458"/>
                  </a:cubicBezTo>
                  <a:cubicBezTo>
                    <a:pt x="15197" y="1458"/>
                    <a:pt x="15180" y="1457"/>
                    <a:pt x="15163" y="1454"/>
                  </a:cubicBezTo>
                  <a:cubicBezTo>
                    <a:pt x="15113" y="1454"/>
                    <a:pt x="15063" y="1429"/>
                    <a:pt x="15038" y="1404"/>
                  </a:cubicBezTo>
                  <a:cubicBezTo>
                    <a:pt x="14963" y="1404"/>
                    <a:pt x="14887" y="1404"/>
                    <a:pt x="14837" y="1354"/>
                  </a:cubicBezTo>
                  <a:cubicBezTo>
                    <a:pt x="14662" y="1229"/>
                    <a:pt x="14662" y="978"/>
                    <a:pt x="14762" y="803"/>
                  </a:cubicBezTo>
                  <a:cubicBezTo>
                    <a:pt x="14837" y="652"/>
                    <a:pt x="14988" y="552"/>
                    <a:pt x="15138" y="527"/>
                  </a:cubicBezTo>
                  <a:lnTo>
                    <a:pt x="150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 rot="535965">
              <a:off x="-1382630" y="60192"/>
              <a:ext cx="82416" cy="88452"/>
            </a:xfrm>
            <a:custGeom>
              <a:avLst/>
              <a:gdLst/>
              <a:ahLst/>
              <a:cxnLst/>
              <a:rect l="l" t="t" r="r" b="b"/>
              <a:pathLst>
                <a:path w="1379" h="1480" extrusionOk="0">
                  <a:moveTo>
                    <a:pt x="276" y="1"/>
                  </a:moveTo>
                  <a:lnTo>
                    <a:pt x="0" y="427"/>
                  </a:lnTo>
                  <a:cubicBezTo>
                    <a:pt x="50" y="477"/>
                    <a:pt x="126" y="527"/>
                    <a:pt x="151" y="602"/>
                  </a:cubicBezTo>
                  <a:cubicBezTo>
                    <a:pt x="176" y="703"/>
                    <a:pt x="151" y="803"/>
                    <a:pt x="100" y="903"/>
                  </a:cubicBezTo>
                  <a:cubicBezTo>
                    <a:pt x="100" y="928"/>
                    <a:pt x="75" y="978"/>
                    <a:pt x="25" y="1003"/>
                  </a:cubicBezTo>
                  <a:cubicBezTo>
                    <a:pt x="301" y="1179"/>
                    <a:pt x="602" y="1329"/>
                    <a:pt x="902" y="1480"/>
                  </a:cubicBezTo>
                  <a:cubicBezTo>
                    <a:pt x="928" y="1404"/>
                    <a:pt x="978" y="1329"/>
                    <a:pt x="1053" y="1279"/>
                  </a:cubicBezTo>
                  <a:cubicBezTo>
                    <a:pt x="1028" y="1229"/>
                    <a:pt x="1028" y="1154"/>
                    <a:pt x="1053" y="1104"/>
                  </a:cubicBezTo>
                  <a:cubicBezTo>
                    <a:pt x="1153" y="978"/>
                    <a:pt x="1278" y="853"/>
                    <a:pt x="1379" y="753"/>
                  </a:cubicBezTo>
                  <a:cubicBezTo>
                    <a:pt x="1028" y="477"/>
                    <a:pt x="652" y="226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 rot="535965">
              <a:off x="-1523730" y="256666"/>
              <a:ext cx="163337" cy="88452"/>
            </a:xfrm>
            <a:custGeom>
              <a:avLst/>
              <a:gdLst/>
              <a:ahLst/>
              <a:cxnLst/>
              <a:rect l="l" t="t" r="r" b="b"/>
              <a:pathLst>
                <a:path w="2733" h="1480" extrusionOk="0">
                  <a:moveTo>
                    <a:pt x="2507" y="1"/>
                  </a:moveTo>
                  <a:cubicBezTo>
                    <a:pt x="1655" y="126"/>
                    <a:pt x="828" y="276"/>
                    <a:pt x="1" y="452"/>
                  </a:cubicBezTo>
                  <a:lnTo>
                    <a:pt x="126" y="978"/>
                  </a:lnTo>
                  <a:cubicBezTo>
                    <a:pt x="148" y="975"/>
                    <a:pt x="170" y="973"/>
                    <a:pt x="192" y="973"/>
                  </a:cubicBezTo>
                  <a:cubicBezTo>
                    <a:pt x="344" y="973"/>
                    <a:pt x="489" y="1050"/>
                    <a:pt x="577" y="1204"/>
                  </a:cubicBezTo>
                  <a:cubicBezTo>
                    <a:pt x="602" y="1304"/>
                    <a:pt x="627" y="1404"/>
                    <a:pt x="602" y="1479"/>
                  </a:cubicBezTo>
                  <a:cubicBezTo>
                    <a:pt x="1354" y="1254"/>
                    <a:pt x="2056" y="928"/>
                    <a:pt x="2732" y="502"/>
                  </a:cubicBezTo>
                  <a:cubicBezTo>
                    <a:pt x="2632" y="352"/>
                    <a:pt x="2557" y="176"/>
                    <a:pt x="2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 rot="535965">
              <a:off x="-2426191" y="-242933"/>
              <a:ext cx="1104036" cy="411959"/>
            </a:xfrm>
            <a:custGeom>
              <a:avLst/>
              <a:gdLst/>
              <a:ahLst/>
              <a:cxnLst/>
              <a:rect l="l" t="t" r="r" b="b"/>
              <a:pathLst>
                <a:path w="18473" h="6893" extrusionOk="0">
                  <a:moveTo>
                    <a:pt x="5590" y="1"/>
                  </a:moveTo>
                  <a:cubicBezTo>
                    <a:pt x="4738" y="1"/>
                    <a:pt x="3861" y="26"/>
                    <a:pt x="3008" y="101"/>
                  </a:cubicBezTo>
                  <a:cubicBezTo>
                    <a:pt x="2582" y="126"/>
                    <a:pt x="678" y="51"/>
                    <a:pt x="402" y="427"/>
                  </a:cubicBezTo>
                  <a:cubicBezTo>
                    <a:pt x="1" y="1028"/>
                    <a:pt x="8397" y="4913"/>
                    <a:pt x="8998" y="5114"/>
                  </a:cubicBezTo>
                  <a:cubicBezTo>
                    <a:pt x="11956" y="6141"/>
                    <a:pt x="15039" y="6667"/>
                    <a:pt x="18171" y="6768"/>
                  </a:cubicBezTo>
                  <a:cubicBezTo>
                    <a:pt x="18247" y="6768"/>
                    <a:pt x="18297" y="6818"/>
                    <a:pt x="18322" y="6893"/>
                  </a:cubicBezTo>
                  <a:cubicBezTo>
                    <a:pt x="18272" y="6567"/>
                    <a:pt x="18247" y="6216"/>
                    <a:pt x="18322" y="5890"/>
                  </a:cubicBezTo>
                  <a:cubicBezTo>
                    <a:pt x="17545" y="5790"/>
                    <a:pt x="16768" y="5665"/>
                    <a:pt x="15966" y="5565"/>
                  </a:cubicBezTo>
                  <a:cubicBezTo>
                    <a:pt x="15966" y="5640"/>
                    <a:pt x="15941" y="5690"/>
                    <a:pt x="15916" y="5740"/>
                  </a:cubicBezTo>
                  <a:cubicBezTo>
                    <a:pt x="15806" y="5894"/>
                    <a:pt x="15639" y="5970"/>
                    <a:pt x="15464" y="5970"/>
                  </a:cubicBezTo>
                  <a:cubicBezTo>
                    <a:pt x="15440" y="5970"/>
                    <a:pt x="15414" y="5969"/>
                    <a:pt x="15389" y="5966"/>
                  </a:cubicBezTo>
                  <a:cubicBezTo>
                    <a:pt x="15239" y="5941"/>
                    <a:pt x="15114" y="5840"/>
                    <a:pt x="15064" y="5715"/>
                  </a:cubicBezTo>
                  <a:cubicBezTo>
                    <a:pt x="14963" y="5640"/>
                    <a:pt x="14888" y="5540"/>
                    <a:pt x="14888" y="5389"/>
                  </a:cubicBezTo>
                  <a:cubicBezTo>
                    <a:pt x="14888" y="5189"/>
                    <a:pt x="15064" y="4988"/>
                    <a:pt x="15289" y="4913"/>
                  </a:cubicBezTo>
                  <a:cubicBezTo>
                    <a:pt x="15328" y="4904"/>
                    <a:pt x="15368" y="4900"/>
                    <a:pt x="15407" y="4900"/>
                  </a:cubicBezTo>
                  <a:cubicBezTo>
                    <a:pt x="15590" y="4900"/>
                    <a:pt x="15762" y="4994"/>
                    <a:pt x="15866" y="5139"/>
                  </a:cubicBezTo>
                  <a:cubicBezTo>
                    <a:pt x="15916" y="5214"/>
                    <a:pt x="15941" y="5314"/>
                    <a:pt x="15966" y="5389"/>
                  </a:cubicBezTo>
                  <a:cubicBezTo>
                    <a:pt x="16768" y="5389"/>
                    <a:pt x="17595" y="5464"/>
                    <a:pt x="18372" y="5665"/>
                  </a:cubicBezTo>
                  <a:cubicBezTo>
                    <a:pt x="18397" y="5565"/>
                    <a:pt x="18447" y="5464"/>
                    <a:pt x="18472" y="5389"/>
                  </a:cubicBezTo>
                  <a:cubicBezTo>
                    <a:pt x="18146" y="5239"/>
                    <a:pt x="17846" y="5038"/>
                    <a:pt x="17595" y="4813"/>
                  </a:cubicBezTo>
                  <a:cubicBezTo>
                    <a:pt x="17570" y="4838"/>
                    <a:pt x="17520" y="4838"/>
                    <a:pt x="17495" y="4863"/>
                  </a:cubicBezTo>
                  <a:cubicBezTo>
                    <a:pt x="17438" y="4882"/>
                    <a:pt x="17379" y="4891"/>
                    <a:pt x="17323" y="4891"/>
                  </a:cubicBezTo>
                  <a:cubicBezTo>
                    <a:pt x="17082" y="4891"/>
                    <a:pt x="16868" y="4726"/>
                    <a:pt x="16868" y="4462"/>
                  </a:cubicBezTo>
                  <a:cubicBezTo>
                    <a:pt x="16868" y="4412"/>
                    <a:pt x="16868" y="4362"/>
                    <a:pt x="16893" y="4312"/>
                  </a:cubicBezTo>
                  <a:cubicBezTo>
                    <a:pt x="16893" y="4136"/>
                    <a:pt x="17018" y="3986"/>
                    <a:pt x="17194" y="3961"/>
                  </a:cubicBezTo>
                  <a:cubicBezTo>
                    <a:pt x="17243" y="3947"/>
                    <a:pt x="17290" y="3940"/>
                    <a:pt x="17336" y="3940"/>
                  </a:cubicBezTo>
                  <a:cubicBezTo>
                    <a:pt x="17453" y="3940"/>
                    <a:pt x="17562" y="3982"/>
                    <a:pt x="17670" y="4036"/>
                  </a:cubicBezTo>
                  <a:cubicBezTo>
                    <a:pt x="17670" y="4061"/>
                    <a:pt x="17695" y="4061"/>
                    <a:pt x="17720" y="4086"/>
                  </a:cubicBezTo>
                  <a:lnTo>
                    <a:pt x="17996" y="3660"/>
                  </a:lnTo>
                  <a:cubicBezTo>
                    <a:pt x="15866" y="2231"/>
                    <a:pt x="13610" y="1154"/>
                    <a:pt x="11054" y="577"/>
                  </a:cubicBezTo>
                  <a:cubicBezTo>
                    <a:pt x="9249" y="176"/>
                    <a:pt x="7419" y="26"/>
                    <a:pt x="5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 rot="535965">
              <a:off x="-1550332" y="303030"/>
              <a:ext cx="60004" cy="55940"/>
            </a:xfrm>
            <a:custGeom>
              <a:avLst/>
              <a:gdLst/>
              <a:ahLst/>
              <a:cxnLst/>
              <a:rect l="l" t="t" r="r" b="b"/>
              <a:pathLst>
                <a:path w="1004" h="936" extrusionOk="0">
                  <a:moveTo>
                    <a:pt x="543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327" y="30"/>
                    <a:pt x="176" y="130"/>
                    <a:pt x="101" y="281"/>
                  </a:cubicBezTo>
                  <a:cubicBezTo>
                    <a:pt x="1" y="456"/>
                    <a:pt x="1" y="707"/>
                    <a:pt x="176" y="832"/>
                  </a:cubicBezTo>
                  <a:cubicBezTo>
                    <a:pt x="226" y="882"/>
                    <a:pt x="302" y="882"/>
                    <a:pt x="377" y="882"/>
                  </a:cubicBezTo>
                  <a:cubicBezTo>
                    <a:pt x="402" y="907"/>
                    <a:pt x="452" y="907"/>
                    <a:pt x="502" y="932"/>
                  </a:cubicBezTo>
                  <a:cubicBezTo>
                    <a:pt x="519" y="935"/>
                    <a:pt x="536" y="936"/>
                    <a:pt x="553" y="936"/>
                  </a:cubicBezTo>
                  <a:cubicBezTo>
                    <a:pt x="732" y="936"/>
                    <a:pt x="882" y="817"/>
                    <a:pt x="928" y="657"/>
                  </a:cubicBezTo>
                  <a:cubicBezTo>
                    <a:pt x="953" y="657"/>
                    <a:pt x="978" y="632"/>
                    <a:pt x="1003" y="632"/>
                  </a:cubicBezTo>
                  <a:lnTo>
                    <a:pt x="953" y="506"/>
                  </a:lnTo>
                  <a:cubicBezTo>
                    <a:pt x="978" y="431"/>
                    <a:pt x="953" y="331"/>
                    <a:pt x="928" y="231"/>
                  </a:cubicBezTo>
                  <a:cubicBezTo>
                    <a:pt x="840" y="77"/>
                    <a:pt x="69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9"/>
          <p:cNvGrpSpPr/>
          <p:nvPr/>
        </p:nvGrpSpPr>
        <p:grpSpPr>
          <a:xfrm rot="6662780" flipH="1">
            <a:off x="99222" y="1003503"/>
            <a:ext cx="813473" cy="695784"/>
            <a:chOff x="2461877" y="1309567"/>
            <a:chExt cx="545133" cy="466266"/>
          </a:xfrm>
        </p:grpSpPr>
        <p:sp>
          <p:nvSpPr>
            <p:cNvPr id="1820" name="Google Shape;1820;p9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9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9"/>
          <p:cNvGrpSpPr/>
          <p:nvPr/>
        </p:nvGrpSpPr>
        <p:grpSpPr>
          <a:xfrm rot="-443707">
            <a:off x="-151922" y="408497"/>
            <a:ext cx="999498" cy="978164"/>
            <a:chOff x="-2275995" y="-386148"/>
            <a:chExt cx="1835187" cy="1796015"/>
          </a:xfrm>
        </p:grpSpPr>
        <p:sp>
          <p:nvSpPr>
            <p:cNvPr id="1832" name="Google Shape;1832;p9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3" name="Google Shape;1833;p9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1834" name="Google Shape;1834;p9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9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9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2" name="Google Shape;1842;p9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9"/>
          <p:cNvGrpSpPr/>
          <p:nvPr/>
        </p:nvGrpSpPr>
        <p:grpSpPr>
          <a:xfrm rot="-1771435">
            <a:off x="473224" y="22209"/>
            <a:ext cx="812083" cy="787499"/>
            <a:chOff x="416042" y="3123113"/>
            <a:chExt cx="765170" cy="742006"/>
          </a:xfrm>
        </p:grpSpPr>
        <p:sp>
          <p:nvSpPr>
            <p:cNvPr id="1844" name="Google Shape;1844;p9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5" name="Google Shape;1845;p9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846" name="Google Shape;1846;p9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4" name="Google Shape;1854;p9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0"/>
          <p:cNvSpPr/>
          <p:nvPr/>
        </p:nvSpPr>
        <p:spPr>
          <a:xfrm>
            <a:off x="-71850" y="-60000"/>
            <a:ext cx="9287700" cy="5263500"/>
          </a:xfrm>
          <a:prstGeom prst="rect">
            <a:avLst/>
          </a:prstGeom>
          <a:solidFill>
            <a:srgbClr val="FFE2A3">
              <a:alpha val="232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10"/>
          <p:cNvSpPr/>
          <p:nvPr/>
        </p:nvSpPr>
        <p:spPr>
          <a:xfrm>
            <a:off x="323850" y="247650"/>
            <a:ext cx="8496300" cy="4648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8" name="Google Shape;1858;p10"/>
          <p:cNvGrpSpPr/>
          <p:nvPr/>
        </p:nvGrpSpPr>
        <p:grpSpPr>
          <a:xfrm rot="10800000" flipH="1">
            <a:off x="7501606" y="-473129"/>
            <a:ext cx="2528002" cy="2503818"/>
            <a:chOff x="-2785373" y="3404591"/>
            <a:chExt cx="2785370" cy="2758724"/>
          </a:xfrm>
        </p:grpSpPr>
        <p:sp>
          <p:nvSpPr>
            <p:cNvPr id="1859" name="Google Shape;1859;p10"/>
            <p:cNvSpPr/>
            <p:nvPr/>
          </p:nvSpPr>
          <p:spPr>
            <a:xfrm rot="-10707684">
              <a:off x="-1620908" y="4672603"/>
              <a:ext cx="401183" cy="299007"/>
            </a:xfrm>
            <a:custGeom>
              <a:avLst/>
              <a:gdLst/>
              <a:ahLst/>
              <a:cxnLst/>
              <a:rect l="l" t="t" r="r" b="b"/>
              <a:pathLst>
                <a:path w="6883" h="5130" extrusionOk="0">
                  <a:moveTo>
                    <a:pt x="3781" y="1"/>
                  </a:moveTo>
                  <a:cubicBezTo>
                    <a:pt x="2866" y="1"/>
                    <a:pt x="1983" y="452"/>
                    <a:pt x="1319" y="1164"/>
                  </a:cubicBezTo>
                  <a:cubicBezTo>
                    <a:pt x="1319" y="1189"/>
                    <a:pt x="1319" y="1189"/>
                    <a:pt x="1294" y="1189"/>
                  </a:cubicBezTo>
                  <a:cubicBezTo>
                    <a:pt x="0" y="2970"/>
                    <a:pt x="1904" y="5130"/>
                    <a:pt x="3868" y="5130"/>
                  </a:cubicBezTo>
                  <a:cubicBezTo>
                    <a:pt x="4530" y="5130"/>
                    <a:pt x="5199" y="4885"/>
                    <a:pt x="5755" y="4297"/>
                  </a:cubicBezTo>
                  <a:cubicBezTo>
                    <a:pt x="6883" y="3119"/>
                    <a:pt x="6682" y="1290"/>
                    <a:pt x="5279" y="437"/>
                  </a:cubicBezTo>
                  <a:cubicBezTo>
                    <a:pt x="4791" y="136"/>
                    <a:pt x="4281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0"/>
            <p:cNvSpPr/>
            <p:nvPr/>
          </p:nvSpPr>
          <p:spPr>
            <a:xfrm rot="-10707684">
              <a:off x="-2611750" y="3556593"/>
              <a:ext cx="2454249" cy="2453608"/>
            </a:xfrm>
            <a:custGeom>
              <a:avLst/>
              <a:gdLst/>
              <a:ahLst/>
              <a:cxnLst/>
              <a:rect l="l" t="t" r="r" b="b"/>
              <a:pathLst>
                <a:path w="42107" h="42096" extrusionOk="0">
                  <a:moveTo>
                    <a:pt x="23460" y="14229"/>
                  </a:moveTo>
                  <a:cubicBezTo>
                    <a:pt x="23460" y="14280"/>
                    <a:pt x="23434" y="14330"/>
                    <a:pt x="23460" y="14380"/>
                  </a:cubicBezTo>
                  <a:cubicBezTo>
                    <a:pt x="23460" y="14430"/>
                    <a:pt x="23485" y="14505"/>
                    <a:pt x="23485" y="14555"/>
                  </a:cubicBezTo>
                  <a:cubicBezTo>
                    <a:pt x="23535" y="14681"/>
                    <a:pt x="23610" y="14781"/>
                    <a:pt x="23685" y="14831"/>
                  </a:cubicBezTo>
                  <a:cubicBezTo>
                    <a:pt x="23760" y="14906"/>
                    <a:pt x="23861" y="14931"/>
                    <a:pt x="23936" y="14931"/>
                  </a:cubicBezTo>
                  <a:cubicBezTo>
                    <a:pt x="23835" y="15432"/>
                    <a:pt x="23685" y="15909"/>
                    <a:pt x="23510" y="16385"/>
                  </a:cubicBezTo>
                  <a:cubicBezTo>
                    <a:pt x="23384" y="16661"/>
                    <a:pt x="23084" y="17112"/>
                    <a:pt x="23033" y="17488"/>
                  </a:cubicBezTo>
                  <a:cubicBezTo>
                    <a:pt x="22933" y="17463"/>
                    <a:pt x="22833" y="17437"/>
                    <a:pt x="22733" y="17412"/>
                  </a:cubicBezTo>
                  <a:cubicBezTo>
                    <a:pt x="22758" y="17412"/>
                    <a:pt x="22758" y="17387"/>
                    <a:pt x="22758" y="17387"/>
                  </a:cubicBezTo>
                  <a:cubicBezTo>
                    <a:pt x="22933" y="16310"/>
                    <a:pt x="23159" y="15257"/>
                    <a:pt x="23460" y="14229"/>
                  </a:cubicBezTo>
                  <a:close/>
                  <a:moveTo>
                    <a:pt x="16918" y="745"/>
                  </a:moveTo>
                  <a:cubicBezTo>
                    <a:pt x="17064" y="745"/>
                    <a:pt x="17189" y="895"/>
                    <a:pt x="17294" y="1197"/>
                  </a:cubicBezTo>
                  <a:cubicBezTo>
                    <a:pt x="17896" y="1623"/>
                    <a:pt x="18572" y="2876"/>
                    <a:pt x="18998" y="3503"/>
                  </a:cubicBezTo>
                  <a:cubicBezTo>
                    <a:pt x="19901" y="4906"/>
                    <a:pt x="20653" y="6435"/>
                    <a:pt x="21229" y="8014"/>
                  </a:cubicBezTo>
                  <a:cubicBezTo>
                    <a:pt x="22307" y="11021"/>
                    <a:pt x="22632" y="14179"/>
                    <a:pt x="22332" y="17337"/>
                  </a:cubicBezTo>
                  <a:cubicBezTo>
                    <a:pt x="22222" y="17324"/>
                    <a:pt x="22110" y="17318"/>
                    <a:pt x="21997" y="17318"/>
                  </a:cubicBezTo>
                  <a:cubicBezTo>
                    <a:pt x="21674" y="17318"/>
                    <a:pt x="21344" y="17370"/>
                    <a:pt x="21028" y="17463"/>
                  </a:cubicBezTo>
                  <a:cubicBezTo>
                    <a:pt x="21054" y="16886"/>
                    <a:pt x="20903" y="16310"/>
                    <a:pt x="20627" y="15808"/>
                  </a:cubicBezTo>
                  <a:cubicBezTo>
                    <a:pt x="20778" y="15658"/>
                    <a:pt x="20828" y="15432"/>
                    <a:pt x="20728" y="15207"/>
                  </a:cubicBezTo>
                  <a:cubicBezTo>
                    <a:pt x="20639" y="15030"/>
                    <a:pt x="20455" y="14931"/>
                    <a:pt x="20272" y="14931"/>
                  </a:cubicBezTo>
                  <a:cubicBezTo>
                    <a:pt x="20145" y="14931"/>
                    <a:pt x="20018" y="14979"/>
                    <a:pt x="19926" y="15082"/>
                  </a:cubicBezTo>
                  <a:cubicBezTo>
                    <a:pt x="19800" y="15232"/>
                    <a:pt x="19750" y="15432"/>
                    <a:pt x="19800" y="15608"/>
                  </a:cubicBezTo>
                  <a:cubicBezTo>
                    <a:pt x="19851" y="15733"/>
                    <a:pt x="19926" y="15808"/>
                    <a:pt x="20026" y="15833"/>
                  </a:cubicBezTo>
                  <a:cubicBezTo>
                    <a:pt x="20126" y="15884"/>
                    <a:pt x="20226" y="15934"/>
                    <a:pt x="20327" y="15934"/>
                  </a:cubicBezTo>
                  <a:cubicBezTo>
                    <a:pt x="20352" y="15934"/>
                    <a:pt x="20402" y="15909"/>
                    <a:pt x="20427" y="15909"/>
                  </a:cubicBezTo>
                  <a:cubicBezTo>
                    <a:pt x="20602" y="16435"/>
                    <a:pt x="20678" y="16986"/>
                    <a:pt x="20653" y="17538"/>
                  </a:cubicBezTo>
                  <a:cubicBezTo>
                    <a:pt x="20653" y="17563"/>
                    <a:pt x="20653" y="17588"/>
                    <a:pt x="20653" y="17588"/>
                  </a:cubicBezTo>
                  <a:cubicBezTo>
                    <a:pt x="20302" y="17738"/>
                    <a:pt x="19976" y="17964"/>
                    <a:pt x="19675" y="18214"/>
                  </a:cubicBezTo>
                  <a:cubicBezTo>
                    <a:pt x="19600" y="18139"/>
                    <a:pt x="19525" y="18064"/>
                    <a:pt x="19424" y="17989"/>
                  </a:cubicBezTo>
                  <a:cubicBezTo>
                    <a:pt x="15866" y="13528"/>
                    <a:pt x="14437" y="7588"/>
                    <a:pt x="16141" y="2049"/>
                  </a:cubicBezTo>
                  <a:cubicBezTo>
                    <a:pt x="16241" y="1723"/>
                    <a:pt x="16367" y="1422"/>
                    <a:pt x="16467" y="1122"/>
                  </a:cubicBezTo>
                  <a:cubicBezTo>
                    <a:pt x="16634" y="870"/>
                    <a:pt x="16785" y="745"/>
                    <a:pt x="16918" y="745"/>
                  </a:cubicBezTo>
                  <a:close/>
                  <a:moveTo>
                    <a:pt x="31426" y="3477"/>
                  </a:moveTo>
                  <a:cubicBezTo>
                    <a:pt x="31503" y="3477"/>
                    <a:pt x="31440" y="3664"/>
                    <a:pt x="31304" y="4154"/>
                  </a:cubicBezTo>
                  <a:cubicBezTo>
                    <a:pt x="31079" y="4931"/>
                    <a:pt x="30878" y="5733"/>
                    <a:pt x="30678" y="6510"/>
                  </a:cubicBezTo>
                  <a:cubicBezTo>
                    <a:pt x="30327" y="7838"/>
                    <a:pt x="29926" y="9167"/>
                    <a:pt x="29424" y="10445"/>
                  </a:cubicBezTo>
                  <a:cubicBezTo>
                    <a:pt x="28547" y="12801"/>
                    <a:pt x="27369" y="14981"/>
                    <a:pt x="25841" y="16936"/>
                  </a:cubicBezTo>
                  <a:cubicBezTo>
                    <a:pt x="25414" y="17463"/>
                    <a:pt x="24988" y="17989"/>
                    <a:pt x="24512" y="18465"/>
                  </a:cubicBezTo>
                  <a:cubicBezTo>
                    <a:pt x="24387" y="18315"/>
                    <a:pt x="24236" y="18189"/>
                    <a:pt x="24086" y="18064"/>
                  </a:cubicBezTo>
                  <a:cubicBezTo>
                    <a:pt x="24061" y="18039"/>
                    <a:pt x="24061" y="18039"/>
                    <a:pt x="24036" y="18039"/>
                  </a:cubicBezTo>
                  <a:cubicBezTo>
                    <a:pt x="24236" y="17813"/>
                    <a:pt x="24362" y="17538"/>
                    <a:pt x="24512" y="17312"/>
                  </a:cubicBezTo>
                  <a:cubicBezTo>
                    <a:pt x="24637" y="17112"/>
                    <a:pt x="24763" y="16911"/>
                    <a:pt x="24888" y="16736"/>
                  </a:cubicBezTo>
                  <a:cubicBezTo>
                    <a:pt x="24966" y="16802"/>
                    <a:pt x="25063" y="16834"/>
                    <a:pt x="25163" y="16834"/>
                  </a:cubicBezTo>
                  <a:cubicBezTo>
                    <a:pt x="25288" y="16834"/>
                    <a:pt x="25417" y="16783"/>
                    <a:pt x="25515" y="16686"/>
                  </a:cubicBezTo>
                  <a:cubicBezTo>
                    <a:pt x="25740" y="16435"/>
                    <a:pt x="25640" y="16059"/>
                    <a:pt x="25339" y="15934"/>
                  </a:cubicBezTo>
                  <a:cubicBezTo>
                    <a:pt x="25277" y="15909"/>
                    <a:pt x="25208" y="15896"/>
                    <a:pt x="25139" y="15896"/>
                  </a:cubicBezTo>
                  <a:cubicBezTo>
                    <a:pt x="24932" y="15896"/>
                    <a:pt x="24725" y="16009"/>
                    <a:pt x="24688" y="16234"/>
                  </a:cubicBezTo>
                  <a:cubicBezTo>
                    <a:pt x="24663" y="16335"/>
                    <a:pt x="24688" y="16485"/>
                    <a:pt x="24738" y="16585"/>
                  </a:cubicBezTo>
                  <a:cubicBezTo>
                    <a:pt x="24562" y="16761"/>
                    <a:pt x="24412" y="16936"/>
                    <a:pt x="24262" y="17137"/>
                  </a:cubicBezTo>
                  <a:cubicBezTo>
                    <a:pt x="24086" y="17337"/>
                    <a:pt x="23886" y="17588"/>
                    <a:pt x="23785" y="17864"/>
                  </a:cubicBezTo>
                  <a:cubicBezTo>
                    <a:pt x="23635" y="17763"/>
                    <a:pt x="23510" y="17688"/>
                    <a:pt x="23359" y="17613"/>
                  </a:cubicBezTo>
                  <a:cubicBezTo>
                    <a:pt x="23384" y="17488"/>
                    <a:pt x="23535" y="17237"/>
                    <a:pt x="23585" y="17137"/>
                  </a:cubicBezTo>
                  <a:cubicBezTo>
                    <a:pt x="23710" y="16811"/>
                    <a:pt x="23835" y="16460"/>
                    <a:pt x="23936" y="16134"/>
                  </a:cubicBezTo>
                  <a:cubicBezTo>
                    <a:pt x="24061" y="15708"/>
                    <a:pt x="24136" y="15307"/>
                    <a:pt x="24161" y="14906"/>
                  </a:cubicBezTo>
                  <a:cubicBezTo>
                    <a:pt x="24312" y="14856"/>
                    <a:pt x="24437" y="14731"/>
                    <a:pt x="24512" y="14555"/>
                  </a:cubicBezTo>
                  <a:cubicBezTo>
                    <a:pt x="24612" y="14254"/>
                    <a:pt x="24437" y="13904"/>
                    <a:pt x="24111" y="13853"/>
                  </a:cubicBezTo>
                  <a:cubicBezTo>
                    <a:pt x="24091" y="13852"/>
                    <a:pt x="24071" y="13851"/>
                    <a:pt x="24051" y="13851"/>
                  </a:cubicBezTo>
                  <a:cubicBezTo>
                    <a:pt x="23793" y="13851"/>
                    <a:pt x="23529" y="13997"/>
                    <a:pt x="23460" y="14229"/>
                  </a:cubicBezTo>
                  <a:cubicBezTo>
                    <a:pt x="24663" y="9994"/>
                    <a:pt x="26968" y="6310"/>
                    <a:pt x="30903" y="3803"/>
                  </a:cubicBezTo>
                  <a:cubicBezTo>
                    <a:pt x="31201" y="3609"/>
                    <a:pt x="31362" y="3477"/>
                    <a:pt x="31426" y="3477"/>
                  </a:cubicBezTo>
                  <a:close/>
                  <a:moveTo>
                    <a:pt x="41052" y="12241"/>
                  </a:moveTo>
                  <a:cubicBezTo>
                    <a:pt x="41385" y="12241"/>
                    <a:pt x="41427" y="12424"/>
                    <a:pt x="40828" y="13152"/>
                  </a:cubicBezTo>
                  <a:cubicBezTo>
                    <a:pt x="37394" y="17262"/>
                    <a:pt x="32432" y="19843"/>
                    <a:pt x="27144" y="20420"/>
                  </a:cubicBezTo>
                  <a:cubicBezTo>
                    <a:pt x="26517" y="20495"/>
                    <a:pt x="25841" y="20545"/>
                    <a:pt x="25189" y="20545"/>
                  </a:cubicBezTo>
                  <a:cubicBezTo>
                    <a:pt x="25214" y="20370"/>
                    <a:pt x="25214" y="20219"/>
                    <a:pt x="25189" y="20069"/>
                  </a:cubicBezTo>
                  <a:cubicBezTo>
                    <a:pt x="25640" y="19969"/>
                    <a:pt x="26116" y="19894"/>
                    <a:pt x="26567" y="19793"/>
                  </a:cubicBezTo>
                  <a:cubicBezTo>
                    <a:pt x="26592" y="19869"/>
                    <a:pt x="26617" y="19919"/>
                    <a:pt x="26668" y="19994"/>
                  </a:cubicBezTo>
                  <a:cubicBezTo>
                    <a:pt x="26743" y="20194"/>
                    <a:pt x="26943" y="20295"/>
                    <a:pt x="27144" y="20295"/>
                  </a:cubicBezTo>
                  <a:cubicBezTo>
                    <a:pt x="27269" y="20295"/>
                    <a:pt x="27394" y="20270"/>
                    <a:pt x="27495" y="20169"/>
                  </a:cubicBezTo>
                  <a:cubicBezTo>
                    <a:pt x="27745" y="19919"/>
                    <a:pt x="27670" y="19442"/>
                    <a:pt x="27369" y="19267"/>
                  </a:cubicBezTo>
                  <a:cubicBezTo>
                    <a:pt x="27279" y="19218"/>
                    <a:pt x="27173" y="19193"/>
                    <a:pt x="27067" y="19193"/>
                  </a:cubicBezTo>
                  <a:cubicBezTo>
                    <a:pt x="26850" y="19193"/>
                    <a:pt x="26635" y="19299"/>
                    <a:pt x="26567" y="19518"/>
                  </a:cubicBezTo>
                  <a:cubicBezTo>
                    <a:pt x="26091" y="19568"/>
                    <a:pt x="25615" y="19668"/>
                    <a:pt x="25139" y="19743"/>
                  </a:cubicBezTo>
                  <a:cubicBezTo>
                    <a:pt x="25139" y="19668"/>
                    <a:pt x="25114" y="19593"/>
                    <a:pt x="25089" y="19518"/>
                  </a:cubicBezTo>
                  <a:cubicBezTo>
                    <a:pt x="25841" y="19342"/>
                    <a:pt x="26492" y="18941"/>
                    <a:pt x="27044" y="18390"/>
                  </a:cubicBezTo>
                  <a:cubicBezTo>
                    <a:pt x="27133" y="18490"/>
                    <a:pt x="27262" y="18536"/>
                    <a:pt x="27395" y="18536"/>
                  </a:cubicBezTo>
                  <a:cubicBezTo>
                    <a:pt x="27561" y="18536"/>
                    <a:pt x="27734" y="18465"/>
                    <a:pt x="27846" y="18340"/>
                  </a:cubicBezTo>
                  <a:cubicBezTo>
                    <a:pt x="27971" y="18214"/>
                    <a:pt x="28046" y="18014"/>
                    <a:pt x="27996" y="17838"/>
                  </a:cubicBezTo>
                  <a:cubicBezTo>
                    <a:pt x="27946" y="17688"/>
                    <a:pt x="27795" y="17563"/>
                    <a:pt x="27645" y="17513"/>
                  </a:cubicBezTo>
                  <a:cubicBezTo>
                    <a:pt x="27573" y="17498"/>
                    <a:pt x="27509" y="17484"/>
                    <a:pt x="27443" y="17484"/>
                  </a:cubicBezTo>
                  <a:cubicBezTo>
                    <a:pt x="27396" y="17484"/>
                    <a:pt x="27347" y="17491"/>
                    <a:pt x="27294" y="17513"/>
                  </a:cubicBezTo>
                  <a:cubicBezTo>
                    <a:pt x="27269" y="17488"/>
                    <a:pt x="27238" y="17475"/>
                    <a:pt x="27206" y="17475"/>
                  </a:cubicBezTo>
                  <a:cubicBezTo>
                    <a:pt x="27175" y="17475"/>
                    <a:pt x="27144" y="17488"/>
                    <a:pt x="27119" y="17513"/>
                  </a:cubicBezTo>
                  <a:cubicBezTo>
                    <a:pt x="26993" y="17588"/>
                    <a:pt x="26918" y="17713"/>
                    <a:pt x="26868" y="17864"/>
                  </a:cubicBezTo>
                  <a:cubicBezTo>
                    <a:pt x="26868" y="17864"/>
                    <a:pt x="26868" y="17864"/>
                    <a:pt x="26868" y="17889"/>
                  </a:cubicBezTo>
                  <a:cubicBezTo>
                    <a:pt x="26843" y="17914"/>
                    <a:pt x="26868" y="17964"/>
                    <a:pt x="26868" y="18014"/>
                  </a:cubicBezTo>
                  <a:cubicBezTo>
                    <a:pt x="26868" y="18064"/>
                    <a:pt x="26868" y="18139"/>
                    <a:pt x="26893" y="18189"/>
                  </a:cubicBezTo>
                  <a:cubicBezTo>
                    <a:pt x="26342" y="18666"/>
                    <a:pt x="25665" y="18966"/>
                    <a:pt x="24963" y="19167"/>
                  </a:cubicBezTo>
                  <a:cubicBezTo>
                    <a:pt x="24888" y="19016"/>
                    <a:pt x="24813" y="18891"/>
                    <a:pt x="24738" y="18741"/>
                  </a:cubicBezTo>
                  <a:cubicBezTo>
                    <a:pt x="24738" y="18741"/>
                    <a:pt x="24738" y="18741"/>
                    <a:pt x="24763" y="18716"/>
                  </a:cubicBezTo>
                  <a:cubicBezTo>
                    <a:pt x="24863" y="18615"/>
                    <a:pt x="24963" y="18515"/>
                    <a:pt x="25064" y="18415"/>
                  </a:cubicBezTo>
                  <a:cubicBezTo>
                    <a:pt x="27570" y="16635"/>
                    <a:pt x="30101" y="15056"/>
                    <a:pt x="33034" y="14004"/>
                  </a:cubicBezTo>
                  <a:cubicBezTo>
                    <a:pt x="34412" y="13478"/>
                    <a:pt x="35816" y="13077"/>
                    <a:pt x="37269" y="12801"/>
                  </a:cubicBezTo>
                  <a:cubicBezTo>
                    <a:pt x="38146" y="12625"/>
                    <a:pt x="39049" y="12475"/>
                    <a:pt x="39951" y="12400"/>
                  </a:cubicBezTo>
                  <a:cubicBezTo>
                    <a:pt x="40383" y="12346"/>
                    <a:pt x="40801" y="12241"/>
                    <a:pt x="41052" y="12241"/>
                  </a:cubicBezTo>
                  <a:close/>
                  <a:moveTo>
                    <a:pt x="6016" y="13954"/>
                  </a:moveTo>
                  <a:cubicBezTo>
                    <a:pt x="7845" y="13979"/>
                    <a:pt x="9675" y="14129"/>
                    <a:pt x="11480" y="14530"/>
                  </a:cubicBezTo>
                  <a:cubicBezTo>
                    <a:pt x="14036" y="15107"/>
                    <a:pt x="16292" y="16184"/>
                    <a:pt x="18422" y="17613"/>
                  </a:cubicBezTo>
                  <a:cubicBezTo>
                    <a:pt x="18798" y="17838"/>
                    <a:pt x="19174" y="18089"/>
                    <a:pt x="19525" y="18365"/>
                  </a:cubicBezTo>
                  <a:cubicBezTo>
                    <a:pt x="19424" y="18465"/>
                    <a:pt x="19299" y="18590"/>
                    <a:pt x="19199" y="18716"/>
                  </a:cubicBezTo>
                  <a:cubicBezTo>
                    <a:pt x="19174" y="18766"/>
                    <a:pt x="19174" y="18841"/>
                    <a:pt x="19199" y="18891"/>
                  </a:cubicBezTo>
                  <a:cubicBezTo>
                    <a:pt x="19124" y="18941"/>
                    <a:pt x="19074" y="19016"/>
                    <a:pt x="19048" y="19092"/>
                  </a:cubicBezTo>
                  <a:cubicBezTo>
                    <a:pt x="18748" y="18941"/>
                    <a:pt x="18447" y="18791"/>
                    <a:pt x="18171" y="18615"/>
                  </a:cubicBezTo>
                  <a:cubicBezTo>
                    <a:pt x="18221" y="18590"/>
                    <a:pt x="18246" y="18540"/>
                    <a:pt x="18246" y="18515"/>
                  </a:cubicBezTo>
                  <a:cubicBezTo>
                    <a:pt x="18297" y="18415"/>
                    <a:pt x="18322" y="18315"/>
                    <a:pt x="18297" y="18214"/>
                  </a:cubicBezTo>
                  <a:cubicBezTo>
                    <a:pt x="18272" y="18139"/>
                    <a:pt x="18196" y="18089"/>
                    <a:pt x="18146" y="18039"/>
                  </a:cubicBezTo>
                  <a:cubicBezTo>
                    <a:pt x="18121" y="18014"/>
                    <a:pt x="18096" y="18014"/>
                    <a:pt x="18096" y="17989"/>
                  </a:cubicBezTo>
                  <a:cubicBezTo>
                    <a:pt x="17988" y="17935"/>
                    <a:pt x="17879" y="17893"/>
                    <a:pt x="17762" y="17893"/>
                  </a:cubicBezTo>
                  <a:cubicBezTo>
                    <a:pt x="17716" y="17893"/>
                    <a:pt x="17669" y="17900"/>
                    <a:pt x="17620" y="17914"/>
                  </a:cubicBezTo>
                  <a:cubicBezTo>
                    <a:pt x="17444" y="17939"/>
                    <a:pt x="17319" y="18089"/>
                    <a:pt x="17319" y="18265"/>
                  </a:cubicBezTo>
                  <a:cubicBezTo>
                    <a:pt x="17294" y="18315"/>
                    <a:pt x="17294" y="18365"/>
                    <a:pt x="17294" y="18415"/>
                  </a:cubicBezTo>
                  <a:cubicBezTo>
                    <a:pt x="17294" y="18679"/>
                    <a:pt x="17508" y="18844"/>
                    <a:pt x="17749" y="18844"/>
                  </a:cubicBezTo>
                  <a:cubicBezTo>
                    <a:pt x="17805" y="18844"/>
                    <a:pt x="17864" y="18835"/>
                    <a:pt x="17921" y="18816"/>
                  </a:cubicBezTo>
                  <a:cubicBezTo>
                    <a:pt x="17946" y="18791"/>
                    <a:pt x="17996" y="18791"/>
                    <a:pt x="18021" y="18766"/>
                  </a:cubicBezTo>
                  <a:cubicBezTo>
                    <a:pt x="18297" y="18991"/>
                    <a:pt x="18572" y="19192"/>
                    <a:pt x="18898" y="19342"/>
                  </a:cubicBezTo>
                  <a:cubicBezTo>
                    <a:pt x="18873" y="19417"/>
                    <a:pt x="18823" y="19518"/>
                    <a:pt x="18798" y="19618"/>
                  </a:cubicBezTo>
                  <a:cubicBezTo>
                    <a:pt x="18021" y="19417"/>
                    <a:pt x="17194" y="19342"/>
                    <a:pt x="16392" y="19342"/>
                  </a:cubicBezTo>
                  <a:cubicBezTo>
                    <a:pt x="16367" y="19267"/>
                    <a:pt x="16342" y="19167"/>
                    <a:pt x="16292" y="19092"/>
                  </a:cubicBezTo>
                  <a:cubicBezTo>
                    <a:pt x="16188" y="18947"/>
                    <a:pt x="16016" y="18853"/>
                    <a:pt x="15833" y="18853"/>
                  </a:cubicBezTo>
                  <a:cubicBezTo>
                    <a:pt x="15794" y="18853"/>
                    <a:pt x="15754" y="18857"/>
                    <a:pt x="15715" y="18866"/>
                  </a:cubicBezTo>
                  <a:cubicBezTo>
                    <a:pt x="15490" y="18941"/>
                    <a:pt x="15314" y="19142"/>
                    <a:pt x="15314" y="19342"/>
                  </a:cubicBezTo>
                  <a:cubicBezTo>
                    <a:pt x="15314" y="19493"/>
                    <a:pt x="15389" y="19593"/>
                    <a:pt x="15490" y="19668"/>
                  </a:cubicBezTo>
                  <a:cubicBezTo>
                    <a:pt x="15540" y="19793"/>
                    <a:pt x="15665" y="19894"/>
                    <a:pt x="15815" y="19919"/>
                  </a:cubicBezTo>
                  <a:cubicBezTo>
                    <a:pt x="15840" y="19922"/>
                    <a:pt x="15866" y="19923"/>
                    <a:pt x="15890" y="19923"/>
                  </a:cubicBezTo>
                  <a:cubicBezTo>
                    <a:pt x="16065" y="19923"/>
                    <a:pt x="16232" y="19847"/>
                    <a:pt x="16342" y="19693"/>
                  </a:cubicBezTo>
                  <a:cubicBezTo>
                    <a:pt x="16367" y="19643"/>
                    <a:pt x="16392" y="19593"/>
                    <a:pt x="16392" y="19518"/>
                  </a:cubicBezTo>
                  <a:cubicBezTo>
                    <a:pt x="17194" y="19618"/>
                    <a:pt x="17971" y="19743"/>
                    <a:pt x="18748" y="19843"/>
                  </a:cubicBezTo>
                  <a:cubicBezTo>
                    <a:pt x="18673" y="20169"/>
                    <a:pt x="18698" y="20520"/>
                    <a:pt x="18748" y="20846"/>
                  </a:cubicBezTo>
                  <a:cubicBezTo>
                    <a:pt x="18723" y="20771"/>
                    <a:pt x="18673" y="20721"/>
                    <a:pt x="18597" y="20721"/>
                  </a:cubicBezTo>
                  <a:cubicBezTo>
                    <a:pt x="15465" y="20620"/>
                    <a:pt x="12407" y="20094"/>
                    <a:pt x="9424" y="19067"/>
                  </a:cubicBezTo>
                  <a:cubicBezTo>
                    <a:pt x="8823" y="18866"/>
                    <a:pt x="427" y="14981"/>
                    <a:pt x="828" y="14380"/>
                  </a:cubicBezTo>
                  <a:cubicBezTo>
                    <a:pt x="1104" y="14004"/>
                    <a:pt x="3008" y="14079"/>
                    <a:pt x="3434" y="14054"/>
                  </a:cubicBezTo>
                  <a:cubicBezTo>
                    <a:pt x="4287" y="13979"/>
                    <a:pt x="5164" y="13954"/>
                    <a:pt x="6016" y="13954"/>
                  </a:cubicBezTo>
                  <a:close/>
                  <a:moveTo>
                    <a:pt x="21987" y="17803"/>
                  </a:moveTo>
                  <a:cubicBezTo>
                    <a:pt x="22487" y="17803"/>
                    <a:pt x="22997" y="17938"/>
                    <a:pt x="23485" y="18239"/>
                  </a:cubicBezTo>
                  <a:cubicBezTo>
                    <a:pt x="24888" y="19092"/>
                    <a:pt x="25089" y="20921"/>
                    <a:pt x="23961" y="22099"/>
                  </a:cubicBezTo>
                  <a:cubicBezTo>
                    <a:pt x="23405" y="22687"/>
                    <a:pt x="22736" y="22932"/>
                    <a:pt x="22074" y="22932"/>
                  </a:cubicBezTo>
                  <a:cubicBezTo>
                    <a:pt x="20110" y="22932"/>
                    <a:pt x="18206" y="20772"/>
                    <a:pt x="19500" y="18991"/>
                  </a:cubicBezTo>
                  <a:cubicBezTo>
                    <a:pt x="19525" y="18991"/>
                    <a:pt x="19525" y="18991"/>
                    <a:pt x="19525" y="18966"/>
                  </a:cubicBezTo>
                  <a:cubicBezTo>
                    <a:pt x="20189" y="18254"/>
                    <a:pt x="21072" y="17803"/>
                    <a:pt x="21987" y="17803"/>
                  </a:cubicBezTo>
                  <a:close/>
                  <a:moveTo>
                    <a:pt x="25440" y="20921"/>
                  </a:moveTo>
                  <a:cubicBezTo>
                    <a:pt x="28297" y="21823"/>
                    <a:pt x="31029" y="22851"/>
                    <a:pt x="33560" y="24455"/>
                  </a:cubicBezTo>
                  <a:cubicBezTo>
                    <a:pt x="34938" y="25332"/>
                    <a:pt x="36242" y="26310"/>
                    <a:pt x="37445" y="27412"/>
                  </a:cubicBezTo>
                  <a:cubicBezTo>
                    <a:pt x="38372" y="28240"/>
                    <a:pt x="39951" y="29443"/>
                    <a:pt x="40477" y="30620"/>
                  </a:cubicBezTo>
                  <a:cubicBezTo>
                    <a:pt x="40635" y="30961"/>
                    <a:pt x="40622" y="31059"/>
                    <a:pt x="40490" y="31059"/>
                  </a:cubicBezTo>
                  <a:cubicBezTo>
                    <a:pt x="40349" y="31059"/>
                    <a:pt x="40074" y="30948"/>
                    <a:pt x="39725" y="30896"/>
                  </a:cubicBezTo>
                  <a:cubicBezTo>
                    <a:pt x="39374" y="30846"/>
                    <a:pt x="39024" y="30771"/>
                    <a:pt x="38673" y="30696"/>
                  </a:cubicBezTo>
                  <a:cubicBezTo>
                    <a:pt x="37971" y="30570"/>
                    <a:pt x="37269" y="30395"/>
                    <a:pt x="36592" y="30194"/>
                  </a:cubicBezTo>
                  <a:cubicBezTo>
                    <a:pt x="34988" y="29743"/>
                    <a:pt x="33409" y="29167"/>
                    <a:pt x="31906" y="28415"/>
                  </a:cubicBezTo>
                  <a:cubicBezTo>
                    <a:pt x="28973" y="26986"/>
                    <a:pt x="26292" y="25082"/>
                    <a:pt x="23986" y="22751"/>
                  </a:cubicBezTo>
                  <a:cubicBezTo>
                    <a:pt x="24086" y="22676"/>
                    <a:pt x="24211" y="22575"/>
                    <a:pt x="24312" y="22450"/>
                  </a:cubicBezTo>
                  <a:cubicBezTo>
                    <a:pt x="24337" y="22450"/>
                    <a:pt x="24337" y="22450"/>
                    <a:pt x="24337" y="22425"/>
                  </a:cubicBezTo>
                  <a:cubicBezTo>
                    <a:pt x="24362" y="22450"/>
                    <a:pt x="24362" y="22450"/>
                    <a:pt x="24387" y="22475"/>
                  </a:cubicBezTo>
                  <a:cubicBezTo>
                    <a:pt x="24863" y="22826"/>
                    <a:pt x="25389" y="23152"/>
                    <a:pt x="25891" y="23503"/>
                  </a:cubicBezTo>
                  <a:cubicBezTo>
                    <a:pt x="25866" y="23578"/>
                    <a:pt x="25841" y="23653"/>
                    <a:pt x="25866" y="23753"/>
                  </a:cubicBezTo>
                  <a:cubicBezTo>
                    <a:pt x="25866" y="23828"/>
                    <a:pt x="25916" y="23904"/>
                    <a:pt x="25941" y="23954"/>
                  </a:cubicBezTo>
                  <a:cubicBezTo>
                    <a:pt x="25966" y="24004"/>
                    <a:pt x="25991" y="24054"/>
                    <a:pt x="26016" y="24104"/>
                  </a:cubicBezTo>
                  <a:cubicBezTo>
                    <a:pt x="26104" y="24255"/>
                    <a:pt x="26260" y="24323"/>
                    <a:pt x="26426" y="24323"/>
                  </a:cubicBezTo>
                  <a:cubicBezTo>
                    <a:pt x="26592" y="24323"/>
                    <a:pt x="26768" y="24255"/>
                    <a:pt x="26893" y="24129"/>
                  </a:cubicBezTo>
                  <a:cubicBezTo>
                    <a:pt x="27169" y="23828"/>
                    <a:pt x="26993" y="23352"/>
                    <a:pt x="26643" y="23202"/>
                  </a:cubicBezTo>
                  <a:cubicBezTo>
                    <a:pt x="26592" y="23177"/>
                    <a:pt x="26517" y="23152"/>
                    <a:pt x="26467" y="23152"/>
                  </a:cubicBezTo>
                  <a:cubicBezTo>
                    <a:pt x="26292" y="23152"/>
                    <a:pt x="26116" y="23202"/>
                    <a:pt x="25991" y="23327"/>
                  </a:cubicBezTo>
                  <a:cubicBezTo>
                    <a:pt x="25515" y="22951"/>
                    <a:pt x="25013" y="22575"/>
                    <a:pt x="24512" y="22224"/>
                  </a:cubicBezTo>
                  <a:cubicBezTo>
                    <a:pt x="24663" y="22024"/>
                    <a:pt x="24788" y="21823"/>
                    <a:pt x="24913" y="21598"/>
                  </a:cubicBezTo>
                  <a:cubicBezTo>
                    <a:pt x="25389" y="21823"/>
                    <a:pt x="25841" y="22074"/>
                    <a:pt x="26267" y="22375"/>
                  </a:cubicBezTo>
                  <a:cubicBezTo>
                    <a:pt x="26267" y="22375"/>
                    <a:pt x="26267" y="22375"/>
                    <a:pt x="26267" y="22400"/>
                  </a:cubicBezTo>
                  <a:cubicBezTo>
                    <a:pt x="26267" y="22550"/>
                    <a:pt x="26367" y="22676"/>
                    <a:pt x="26492" y="22726"/>
                  </a:cubicBezTo>
                  <a:cubicBezTo>
                    <a:pt x="26542" y="22751"/>
                    <a:pt x="26592" y="22751"/>
                    <a:pt x="26643" y="22751"/>
                  </a:cubicBezTo>
                  <a:cubicBezTo>
                    <a:pt x="26668" y="22751"/>
                    <a:pt x="26693" y="22751"/>
                    <a:pt x="26718" y="22726"/>
                  </a:cubicBezTo>
                  <a:cubicBezTo>
                    <a:pt x="26787" y="22761"/>
                    <a:pt x="26868" y="22779"/>
                    <a:pt x="26944" y="22779"/>
                  </a:cubicBezTo>
                  <a:cubicBezTo>
                    <a:pt x="27033" y="22779"/>
                    <a:pt x="27115" y="22754"/>
                    <a:pt x="27169" y="22701"/>
                  </a:cubicBezTo>
                  <a:cubicBezTo>
                    <a:pt x="27319" y="22575"/>
                    <a:pt x="27419" y="22250"/>
                    <a:pt x="27244" y="22099"/>
                  </a:cubicBezTo>
                  <a:cubicBezTo>
                    <a:pt x="27141" y="21975"/>
                    <a:pt x="26936" y="21886"/>
                    <a:pt x="26755" y="21886"/>
                  </a:cubicBezTo>
                  <a:cubicBezTo>
                    <a:pt x="26716" y="21886"/>
                    <a:pt x="26678" y="21890"/>
                    <a:pt x="26643" y="21899"/>
                  </a:cubicBezTo>
                  <a:cubicBezTo>
                    <a:pt x="26492" y="21949"/>
                    <a:pt x="26392" y="22024"/>
                    <a:pt x="26317" y="22149"/>
                  </a:cubicBezTo>
                  <a:cubicBezTo>
                    <a:pt x="25916" y="21823"/>
                    <a:pt x="25490" y="21548"/>
                    <a:pt x="25013" y="21322"/>
                  </a:cubicBezTo>
                  <a:cubicBezTo>
                    <a:pt x="25064" y="21197"/>
                    <a:pt x="25114" y="21072"/>
                    <a:pt x="25139" y="20946"/>
                  </a:cubicBezTo>
                  <a:cubicBezTo>
                    <a:pt x="25239" y="20946"/>
                    <a:pt x="25339" y="20946"/>
                    <a:pt x="25440" y="20921"/>
                  </a:cubicBezTo>
                  <a:close/>
                  <a:moveTo>
                    <a:pt x="18823" y="21122"/>
                  </a:moveTo>
                  <a:cubicBezTo>
                    <a:pt x="18873" y="21297"/>
                    <a:pt x="18948" y="21473"/>
                    <a:pt x="19048" y="21623"/>
                  </a:cubicBezTo>
                  <a:cubicBezTo>
                    <a:pt x="18372" y="22049"/>
                    <a:pt x="17670" y="22375"/>
                    <a:pt x="16918" y="22600"/>
                  </a:cubicBezTo>
                  <a:lnTo>
                    <a:pt x="16968" y="22726"/>
                  </a:lnTo>
                  <a:cubicBezTo>
                    <a:pt x="17745" y="22550"/>
                    <a:pt x="18472" y="22250"/>
                    <a:pt x="19149" y="21823"/>
                  </a:cubicBezTo>
                  <a:cubicBezTo>
                    <a:pt x="19174" y="21899"/>
                    <a:pt x="19224" y="21949"/>
                    <a:pt x="19274" y="22024"/>
                  </a:cubicBezTo>
                  <a:lnTo>
                    <a:pt x="19249" y="22024"/>
                  </a:lnTo>
                  <a:cubicBezTo>
                    <a:pt x="18823" y="22400"/>
                    <a:pt x="18322" y="22726"/>
                    <a:pt x="17845" y="23052"/>
                  </a:cubicBezTo>
                  <a:cubicBezTo>
                    <a:pt x="17741" y="22957"/>
                    <a:pt x="17610" y="22911"/>
                    <a:pt x="17481" y="22911"/>
                  </a:cubicBezTo>
                  <a:cubicBezTo>
                    <a:pt x="17300" y="22911"/>
                    <a:pt x="17121" y="23001"/>
                    <a:pt x="17018" y="23177"/>
                  </a:cubicBezTo>
                  <a:cubicBezTo>
                    <a:pt x="16918" y="23327"/>
                    <a:pt x="16943" y="23553"/>
                    <a:pt x="17018" y="23703"/>
                  </a:cubicBezTo>
                  <a:cubicBezTo>
                    <a:pt x="17080" y="23848"/>
                    <a:pt x="17211" y="23942"/>
                    <a:pt x="17353" y="23942"/>
                  </a:cubicBezTo>
                  <a:cubicBezTo>
                    <a:pt x="17383" y="23942"/>
                    <a:pt x="17414" y="23937"/>
                    <a:pt x="17444" y="23929"/>
                  </a:cubicBezTo>
                  <a:cubicBezTo>
                    <a:pt x="17470" y="23935"/>
                    <a:pt x="17496" y="23938"/>
                    <a:pt x="17524" y="23938"/>
                  </a:cubicBezTo>
                  <a:cubicBezTo>
                    <a:pt x="17606" y="23938"/>
                    <a:pt x="17695" y="23910"/>
                    <a:pt x="17770" y="23854"/>
                  </a:cubicBezTo>
                  <a:cubicBezTo>
                    <a:pt x="17996" y="23728"/>
                    <a:pt x="18096" y="23427"/>
                    <a:pt x="17971" y="23202"/>
                  </a:cubicBezTo>
                  <a:cubicBezTo>
                    <a:pt x="18472" y="22926"/>
                    <a:pt x="18973" y="22600"/>
                    <a:pt x="19424" y="22224"/>
                  </a:cubicBezTo>
                  <a:cubicBezTo>
                    <a:pt x="19475" y="22300"/>
                    <a:pt x="19525" y="22350"/>
                    <a:pt x="19575" y="22400"/>
                  </a:cubicBezTo>
                  <a:cubicBezTo>
                    <a:pt x="17946" y="25257"/>
                    <a:pt x="15439" y="27563"/>
                    <a:pt x="12557" y="29142"/>
                  </a:cubicBezTo>
                  <a:cubicBezTo>
                    <a:pt x="10928" y="30044"/>
                    <a:pt x="9174" y="30696"/>
                    <a:pt x="7344" y="31172"/>
                  </a:cubicBezTo>
                  <a:cubicBezTo>
                    <a:pt x="6517" y="31372"/>
                    <a:pt x="5640" y="31548"/>
                    <a:pt x="4788" y="31698"/>
                  </a:cubicBezTo>
                  <a:cubicBezTo>
                    <a:pt x="4626" y="31718"/>
                    <a:pt x="2776" y="32066"/>
                    <a:pt x="1994" y="32066"/>
                  </a:cubicBezTo>
                  <a:cubicBezTo>
                    <a:pt x="1809" y="32066"/>
                    <a:pt x="1684" y="32047"/>
                    <a:pt x="1655" y="31999"/>
                  </a:cubicBezTo>
                  <a:cubicBezTo>
                    <a:pt x="1304" y="31473"/>
                    <a:pt x="3911" y="28941"/>
                    <a:pt x="4462" y="28365"/>
                  </a:cubicBezTo>
                  <a:cubicBezTo>
                    <a:pt x="5690" y="27062"/>
                    <a:pt x="7043" y="25884"/>
                    <a:pt x="8522" y="24881"/>
                  </a:cubicBezTo>
                  <a:cubicBezTo>
                    <a:pt x="10953" y="23227"/>
                    <a:pt x="13535" y="22199"/>
                    <a:pt x="16317" y="21573"/>
                  </a:cubicBezTo>
                  <a:cubicBezTo>
                    <a:pt x="17144" y="21397"/>
                    <a:pt x="17971" y="21247"/>
                    <a:pt x="18823" y="21122"/>
                  </a:cubicBezTo>
                  <a:close/>
                  <a:moveTo>
                    <a:pt x="23460" y="23102"/>
                  </a:moveTo>
                  <a:cubicBezTo>
                    <a:pt x="23460" y="23102"/>
                    <a:pt x="23460" y="23127"/>
                    <a:pt x="23485" y="23127"/>
                  </a:cubicBezTo>
                  <a:cubicBezTo>
                    <a:pt x="25790" y="25984"/>
                    <a:pt x="27369" y="29292"/>
                    <a:pt x="28497" y="32776"/>
                  </a:cubicBezTo>
                  <a:cubicBezTo>
                    <a:pt x="29023" y="34330"/>
                    <a:pt x="29450" y="35909"/>
                    <a:pt x="29851" y="37488"/>
                  </a:cubicBezTo>
                  <a:cubicBezTo>
                    <a:pt x="30026" y="38290"/>
                    <a:pt x="30226" y="39092"/>
                    <a:pt x="30402" y="39894"/>
                  </a:cubicBezTo>
                  <a:cubicBezTo>
                    <a:pt x="30553" y="40557"/>
                    <a:pt x="30685" y="40893"/>
                    <a:pt x="30544" y="40893"/>
                  </a:cubicBezTo>
                  <a:cubicBezTo>
                    <a:pt x="30450" y="40893"/>
                    <a:pt x="30235" y="40745"/>
                    <a:pt x="29825" y="40445"/>
                  </a:cubicBezTo>
                  <a:cubicBezTo>
                    <a:pt x="24312" y="36435"/>
                    <a:pt x="21931" y="30069"/>
                    <a:pt x="21981" y="23427"/>
                  </a:cubicBezTo>
                  <a:cubicBezTo>
                    <a:pt x="22206" y="23427"/>
                    <a:pt x="22432" y="23402"/>
                    <a:pt x="22658" y="23352"/>
                  </a:cubicBezTo>
                  <a:lnTo>
                    <a:pt x="22658" y="23352"/>
                  </a:lnTo>
                  <a:cubicBezTo>
                    <a:pt x="22532" y="24330"/>
                    <a:pt x="22883" y="25357"/>
                    <a:pt x="23434" y="26134"/>
                  </a:cubicBezTo>
                  <a:cubicBezTo>
                    <a:pt x="23409" y="26184"/>
                    <a:pt x="23384" y="26209"/>
                    <a:pt x="23384" y="26260"/>
                  </a:cubicBezTo>
                  <a:cubicBezTo>
                    <a:pt x="23309" y="26460"/>
                    <a:pt x="23359" y="26736"/>
                    <a:pt x="23560" y="26886"/>
                  </a:cubicBezTo>
                  <a:cubicBezTo>
                    <a:pt x="23660" y="26977"/>
                    <a:pt x="23784" y="27019"/>
                    <a:pt x="23908" y="27019"/>
                  </a:cubicBezTo>
                  <a:cubicBezTo>
                    <a:pt x="24124" y="27019"/>
                    <a:pt x="24341" y="26893"/>
                    <a:pt x="24437" y="26686"/>
                  </a:cubicBezTo>
                  <a:cubicBezTo>
                    <a:pt x="24612" y="26360"/>
                    <a:pt x="24437" y="25984"/>
                    <a:pt x="24061" y="25884"/>
                  </a:cubicBezTo>
                  <a:cubicBezTo>
                    <a:pt x="24020" y="25878"/>
                    <a:pt x="23978" y="25875"/>
                    <a:pt x="23937" y="25875"/>
                  </a:cubicBezTo>
                  <a:cubicBezTo>
                    <a:pt x="23806" y="25875"/>
                    <a:pt x="23681" y="25907"/>
                    <a:pt x="23585" y="25984"/>
                  </a:cubicBezTo>
                  <a:cubicBezTo>
                    <a:pt x="23159" y="25132"/>
                    <a:pt x="23033" y="24305"/>
                    <a:pt x="22933" y="23327"/>
                  </a:cubicBezTo>
                  <a:cubicBezTo>
                    <a:pt x="22933" y="23302"/>
                    <a:pt x="22908" y="23302"/>
                    <a:pt x="22908" y="23302"/>
                  </a:cubicBezTo>
                  <a:cubicBezTo>
                    <a:pt x="23109" y="23252"/>
                    <a:pt x="23284" y="23177"/>
                    <a:pt x="23460" y="23102"/>
                  </a:cubicBezTo>
                  <a:close/>
                  <a:moveTo>
                    <a:pt x="19926" y="22726"/>
                  </a:moveTo>
                  <a:cubicBezTo>
                    <a:pt x="20101" y="22851"/>
                    <a:pt x="20277" y="22951"/>
                    <a:pt x="20452" y="23052"/>
                  </a:cubicBezTo>
                  <a:cubicBezTo>
                    <a:pt x="20226" y="23628"/>
                    <a:pt x="19976" y="24229"/>
                    <a:pt x="19775" y="24806"/>
                  </a:cubicBezTo>
                  <a:cubicBezTo>
                    <a:pt x="19747" y="24802"/>
                    <a:pt x="19718" y="24800"/>
                    <a:pt x="19690" y="24800"/>
                  </a:cubicBezTo>
                  <a:cubicBezTo>
                    <a:pt x="19545" y="24800"/>
                    <a:pt x="19408" y="24855"/>
                    <a:pt x="19324" y="24981"/>
                  </a:cubicBezTo>
                  <a:cubicBezTo>
                    <a:pt x="19299" y="25006"/>
                    <a:pt x="19274" y="25057"/>
                    <a:pt x="19249" y="25082"/>
                  </a:cubicBezTo>
                  <a:cubicBezTo>
                    <a:pt x="19249" y="25132"/>
                    <a:pt x="19224" y="25182"/>
                    <a:pt x="19224" y="25207"/>
                  </a:cubicBezTo>
                  <a:cubicBezTo>
                    <a:pt x="19224" y="25232"/>
                    <a:pt x="19199" y="25257"/>
                    <a:pt x="19199" y="25257"/>
                  </a:cubicBezTo>
                  <a:cubicBezTo>
                    <a:pt x="19149" y="25533"/>
                    <a:pt x="19299" y="25783"/>
                    <a:pt x="19550" y="25833"/>
                  </a:cubicBezTo>
                  <a:cubicBezTo>
                    <a:pt x="19601" y="25850"/>
                    <a:pt x="19655" y="25858"/>
                    <a:pt x="19710" y="25858"/>
                  </a:cubicBezTo>
                  <a:cubicBezTo>
                    <a:pt x="19901" y="25858"/>
                    <a:pt x="20099" y="25763"/>
                    <a:pt x="20176" y="25608"/>
                  </a:cubicBezTo>
                  <a:cubicBezTo>
                    <a:pt x="20327" y="25357"/>
                    <a:pt x="20226" y="25057"/>
                    <a:pt x="20026" y="24906"/>
                  </a:cubicBezTo>
                  <a:cubicBezTo>
                    <a:pt x="20302" y="24355"/>
                    <a:pt x="20527" y="23753"/>
                    <a:pt x="20753" y="23177"/>
                  </a:cubicBezTo>
                  <a:cubicBezTo>
                    <a:pt x="21028" y="23302"/>
                    <a:pt x="21304" y="23377"/>
                    <a:pt x="21580" y="23402"/>
                  </a:cubicBezTo>
                  <a:cubicBezTo>
                    <a:pt x="21204" y="27037"/>
                    <a:pt x="20828" y="30671"/>
                    <a:pt x="19174" y="33954"/>
                  </a:cubicBezTo>
                  <a:cubicBezTo>
                    <a:pt x="18422" y="35433"/>
                    <a:pt x="17520" y="36786"/>
                    <a:pt x="16617" y="38139"/>
                  </a:cubicBezTo>
                  <a:cubicBezTo>
                    <a:pt x="16166" y="38791"/>
                    <a:pt x="15740" y="39468"/>
                    <a:pt x="15314" y="40119"/>
                  </a:cubicBezTo>
                  <a:cubicBezTo>
                    <a:pt x="15139" y="40370"/>
                    <a:pt x="14913" y="40946"/>
                    <a:pt x="14663" y="41122"/>
                  </a:cubicBezTo>
                  <a:cubicBezTo>
                    <a:pt x="14512" y="41222"/>
                    <a:pt x="14462" y="41322"/>
                    <a:pt x="14437" y="41372"/>
                  </a:cubicBezTo>
                  <a:cubicBezTo>
                    <a:pt x="14437" y="41322"/>
                    <a:pt x="14437" y="41172"/>
                    <a:pt x="14362" y="40846"/>
                  </a:cubicBezTo>
                  <a:cubicBezTo>
                    <a:pt x="14036" y="39543"/>
                    <a:pt x="14287" y="37814"/>
                    <a:pt x="14412" y="36510"/>
                  </a:cubicBezTo>
                  <a:cubicBezTo>
                    <a:pt x="14562" y="34806"/>
                    <a:pt x="14913" y="33127"/>
                    <a:pt x="15389" y="31473"/>
                  </a:cubicBezTo>
                  <a:cubicBezTo>
                    <a:pt x="16116" y="29067"/>
                    <a:pt x="17194" y="26861"/>
                    <a:pt x="18522" y="24756"/>
                  </a:cubicBezTo>
                  <a:cubicBezTo>
                    <a:pt x="18948" y="24079"/>
                    <a:pt x="19424" y="23377"/>
                    <a:pt x="19926" y="22726"/>
                  </a:cubicBezTo>
                  <a:close/>
                  <a:moveTo>
                    <a:pt x="16706" y="0"/>
                  </a:moveTo>
                  <a:cubicBezTo>
                    <a:pt x="16644" y="0"/>
                    <a:pt x="16582" y="33"/>
                    <a:pt x="16567" y="94"/>
                  </a:cubicBezTo>
                  <a:cubicBezTo>
                    <a:pt x="14111" y="5633"/>
                    <a:pt x="14813" y="12450"/>
                    <a:pt x="18547" y="17237"/>
                  </a:cubicBezTo>
                  <a:cubicBezTo>
                    <a:pt x="15080" y="14452"/>
                    <a:pt x="10425" y="13565"/>
                    <a:pt x="5892" y="13565"/>
                  </a:cubicBezTo>
                  <a:cubicBezTo>
                    <a:pt x="3938" y="13565"/>
                    <a:pt x="2006" y="13730"/>
                    <a:pt x="201" y="13979"/>
                  </a:cubicBezTo>
                  <a:cubicBezTo>
                    <a:pt x="51" y="14004"/>
                    <a:pt x="1" y="14254"/>
                    <a:pt x="101" y="14330"/>
                  </a:cubicBezTo>
                  <a:cubicBezTo>
                    <a:pt x="4963" y="18114"/>
                    <a:pt x="10678" y="20495"/>
                    <a:pt x="16768" y="20996"/>
                  </a:cubicBezTo>
                  <a:cubicBezTo>
                    <a:pt x="10151" y="21874"/>
                    <a:pt x="4562" y="26811"/>
                    <a:pt x="878" y="32124"/>
                  </a:cubicBezTo>
                  <a:cubicBezTo>
                    <a:pt x="803" y="32250"/>
                    <a:pt x="928" y="32450"/>
                    <a:pt x="1078" y="32450"/>
                  </a:cubicBezTo>
                  <a:cubicBezTo>
                    <a:pt x="7244" y="32199"/>
                    <a:pt x="13359" y="30219"/>
                    <a:pt x="17470" y="25758"/>
                  </a:cubicBezTo>
                  <a:lnTo>
                    <a:pt x="17470" y="25758"/>
                  </a:lnTo>
                  <a:cubicBezTo>
                    <a:pt x="14637" y="30595"/>
                    <a:pt x="13535" y="36385"/>
                    <a:pt x="14136" y="41949"/>
                  </a:cubicBezTo>
                  <a:cubicBezTo>
                    <a:pt x="14151" y="42041"/>
                    <a:pt x="14223" y="42095"/>
                    <a:pt x="14299" y="42095"/>
                  </a:cubicBezTo>
                  <a:cubicBezTo>
                    <a:pt x="14347" y="42095"/>
                    <a:pt x="14398" y="42073"/>
                    <a:pt x="14437" y="42024"/>
                  </a:cubicBezTo>
                  <a:cubicBezTo>
                    <a:pt x="16342" y="39117"/>
                    <a:pt x="18572" y="36260"/>
                    <a:pt x="19951" y="33077"/>
                  </a:cubicBezTo>
                  <a:cubicBezTo>
                    <a:pt x="20903" y="30846"/>
                    <a:pt x="21354" y="28465"/>
                    <a:pt x="21630" y="26084"/>
                  </a:cubicBezTo>
                  <a:cubicBezTo>
                    <a:pt x="21830" y="32300"/>
                    <a:pt x="25690" y="38340"/>
                    <a:pt x="30853" y="41598"/>
                  </a:cubicBezTo>
                  <a:cubicBezTo>
                    <a:pt x="30881" y="41612"/>
                    <a:pt x="30908" y="41618"/>
                    <a:pt x="30935" y="41618"/>
                  </a:cubicBezTo>
                  <a:cubicBezTo>
                    <a:pt x="31053" y="41618"/>
                    <a:pt x="31149" y="41495"/>
                    <a:pt x="31129" y="41372"/>
                  </a:cubicBezTo>
                  <a:cubicBezTo>
                    <a:pt x="29725" y="35107"/>
                    <a:pt x="28171" y="28691"/>
                    <a:pt x="24262" y="23503"/>
                  </a:cubicBezTo>
                  <a:lnTo>
                    <a:pt x="24262" y="23503"/>
                  </a:lnTo>
                  <a:cubicBezTo>
                    <a:pt x="28898" y="27989"/>
                    <a:pt x="34813" y="30771"/>
                    <a:pt x="41254" y="31498"/>
                  </a:cubicBezTo>
                  <a:cubicBezTo>
                    <a:pt x="41405" y="31498"/>
                    <a:pt x="41505" y="31322"/>
                    <a:pt x="41430" y="31197"/>
                  </a:cubicBezTo>
                  <a:cubicBezTo>
                    <a:pt x="37745" y="26310"/>
                    <a:pt x="32282" y="22300"/>
                    <a:pt x="26242" y="20896"/>
                  </a:cubicBezTo>
                  <a:cubicBezTo>
                    <a:pt x="32532" y="20495"/>
                    <a:pt x="38322" y="17312"/>
                    <a:pt x="42031" y="12174"/>
                  </a:cubicBezTo>
                  <a:cubicBezTo>
                    <a:pt x="42106" y="12049"/>
                    <a:pt x="42006" y="11899"/>
                    <a:pt x="41881" y="11899"/>
                  </a:cubicBezTo>
                  <a:cubicBezTo>
                    <a:pt x="36317" y="12124"/>
                    <a:pt x="30452" y="13904"/>
                    <a:pt x="25991" y="17337"/>
                  </a:cubicBezTo>
                  <a:cubicBezTo>
                    <a:pt x="27319" y="15683"/>
                    <a:pt x="28397" y="13828"/>
                    <a:pt x="29249" y="11848"/>
                  </a:cubicBezTo>
                  <a:cubicBezTo>
                    <a:pt x="30477" y="8991"/>
                    <a:pt x="30978" y="5984"/>
                    <a:pt x="32031" y="3076"/>
                  </a:cubicBezTo>
                  <a:cubicBezTo>
                    <a:pt x="32071" y="2977"/>
                    <a:pt x="31969" y="2878"/>
                    <a:pt x="31863" y="2878"/>
                  </a:cubicBezTo>
                  <a:cubicBezTo>
                    <a:pt x="31835" y="2878"/>
                    <a:pt x="31807" y="2885"/>
                    <a:pt x="31780" y="2901"/>
                  </a:cubicBezTo>
                  <a:cubicBezTo>
                    <a:pt x="27445" y="5332"/>
                    <a:pt x="23785" y="9868"/>
                    <a:pt x="22808" y="14881"/>
                  </a:cubicBezTo>
                  <a:cubicBezTo>
                    <a:pt x="22708" y="9317"/>
                    <a:pt x="20452" y="4405"/>
                    <a:pt x="16818" y="44"/>
                  </a:cubicBezTo>
                  <a:cubicBezTo>
                    <a:pt x="16788" y="14"/>
                    <a:pt x="16747" y="0"/>
                    <a:pt x="16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10"/>
            <p:cNvGrpSpPr/>
            <p:nvPr/>
          </p:nvGrpSpPr>
          <p:grpSpPr>
            <a:xfrm rot="10356365">
              <a:off x="-2637514" y="3554566"/>
              <a:ext cx="2489652" cy="2458775"/>
              <a:chOff x="-2503775" y="-976004"/>
              <a:chExt cx="2552941" cy="2521280"/>
            </a:xfrm>
          </p:grpSpPr>
          <p:sp>
            <p:nvSpPr>
              <p:cNvPr id="1862" name="Google Shape;1862;p10"/>
              <p:cNvSpPr/>
              <p:nvPr/>
            </p:nvSpPr>
            <p:spPr>
              <a:xfrm rot="535965">
                <a:off x="-980274" y="-127191"/>
                <a:ext cx="997535" cy="488877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8180" extrusionOk="0">
                    <a:moveTo>
                      <a:pt x="16315" y="1"/>
                    </a:moveTo>
                    <a:cubicBezTo>
                      <a:pt x="16064" y="1"/>
                      <a:pt x="15646" y="106"/>
                      <a:pt x="15214" y="160"/>
                    </a:cubicBezTo>
                    <a:cubicBezTo>
                      <a:pt x="14312" y="235"/>
                      <a:pt x="13409" y="385"/>
                      <a:pt x="12532" y="561"/>
                    </a:cubicBezTo>
                    <a:cubicBezTo>
                      <a:pt x="11079" y="837"/>
                      <a:pt x="9675" y="1238"/>
                      <a:pt x="8297" y="1764"/>
                    </a:cubicBezTo>
                    <a:cubicBezTo>
                      <a:pt x="5364" y="2816"/>
                      <a:pt x="2833" y="4395"/>
                      <a:pt x="302" y="6175"/>
                    </a:cubicBezTo>
                    <a:cubicBezTo>
                      <a:pt x="226" y="6275"/>
                      <a:pt x="126" y="6375"/>
                      <a:pt x="26" y="6476"/>
                    </a:cubicBezTo>
                    <a:cubicBezTo>
                      <a:pt x="1" y="6501"/>
                      <a:pt x="1" y="6501"/>
                      <a:pt x="1" y="6501"/>
                    </a:cubicBezTo>
                    <a:cubicBezTo>
                      <a:pt x="76" y="6651"/>
                      <a:pt x="151" y="6776"/>
                      <a:pt x="226" y="6927"/>
                    </a:cubicBezTo>
                    <a:cubicBezTo>
                      <a:pt x="928" y="6726"/>
                      <a:pt x="1580" y="6426"/>
                      <a:pt x="2156" y="5949"/>
                    </a:cubicBezTo>
                    <a:cubicBezTo>
                      <a:pt x="2131" y="5899"/>
                      <a:pt x="2131" y="5824"/>
                      <a:pt x="2131" y="5774"/>
                    </a:cubicBezTo>
                    <a:cubicBezTo>
                      <a:pt x="2106" y="5724"/>
                      <a:pt x="2106" y="5674"/>
                      <a:pt x="2131" y="5649"/>
                    </a:cubicBezTo>
                    <a:cubicBezTo>
                      <a:pt x="2131" y="5624"/>
                      <a:pt x="2131" y="5624"/>
                      <a:pt x="2131" y="5624"/>
                    </a:cubicBezTo>
                    <a:cubicBezTo>
                      <a:pt x="2181" y="5473"/>
                      <a:pt x="2256" y="5348"/>
                      <a:pt x="2382" y="5273"/>
                    </a:cubicBezTo>
                    <a:cubicBezTo>
                      <a:pt x="2407" y="5248"/>
                      <a:pt x="2438" y="5235"/>
                      <a:pt x="2469" y="5235"/>
                    </a:cubicBezTo>
                    <a:cubicBezTo>
                      <a:pt x="2501" y="5235"/>
                      <a:pt x="2532" y="5248"/>
                      <a:pt x="2557" y="5273"/>
                    </a:cubicBezTo>
                    <a:cubicBezTo>
                      <a:pt x="2610" y="5251"/>
                      <a:pt x="2659" y="5244"/>
                      <a:pt x="2706" y="5244"/>
                    </a:cubicBezTo>
                    <a:cubicBezTo>
                      <a:pt x="2772" y="5244"/>
                      <a:pt x="2836" y="5258"/>
                      <a:pt x="2908" y="5273"/>
                    </a:cubicBezTo>
                    <a:cubicBezTo>
                      <a:pt x="3058" y="5323"/>
                      <a:pt x="3209" y="5448"/>
                      <a:pt x="3259" y="5598"/>
                    </a:cubicBezTo>
                    <a:cubicBezTo>
                      <a:pt x="3309" y="5774"/>
                      <a:pt x="3234" y="5974"/>
                      <a:pt x="3109" y="6100"/>
                    </a:cubicBezTo>
                    <a:cubicBezTo>
                      <a:pt x="2997" y="6225"/>
                      <a:pt x="2824" y="6296"/>
                      <a:pt x="2654" y="6296"/>
                    </a:cubicBezTo>
                    <a:cubicBezTo>
                      <a:pt x="2517" y="6296"/>
                      <a:pt x="2382" y="6250"/>
                      <a:pt x="2281" y="6150"/>
                    </a:cubicBezTo>
                    <a:cubicBezTo>
                      <a:pt x="1755" y="6701"/>
                      <a:pt x="1104" y="7102"/>
                      <a:pt x="352" y="7278"/>
                    </a:cubicBezTo>
                    <a:cubicBezTo>
                      <a:pt x="377" y="7353"/>
                      <a:pt x="402" y="7428"/>
                      <a:pt x="402" y="7503"/>
                    </a:cubicBezTo>
                    <a:cubicBezTo>
                      <a:pt x="878" y="7428"/>
                      <a:pt x="1354" y="7328"/>
                      <a:pt x="1830" y="7278"/>
                    </a:cubicBezTo>
                    <a:cubicBezTo>
                      <a:pt x="1898" y="7059"/>
                      <a:pt x="2113" y="6953"/>
                      <a:pt x="2330" y="6953"/>
                    </a:cubicBezTo>
                    <a:cubicBezTo>
                      <a:pt x="2436" y="6953"/>
                      <a:pt x="2542" y="6978"/>
                      <a:pt x="2632" y="7027"/>
                    </a:cubicBezTo>
                    <a:cubicBezTo>
                      <a:pt x="2933" y="7202"/>
                      <a:pt x="3008" y="7679"/>
                      <a:pt x="2758" y="7929"/>
                    </a:cubicBezTo>
                    <a:cubicBezTo>
                      <a:pt x="2657" y="8030"/>
                      <a:pt x="2532" y="8055"/>
                      <a:pt x="2407" y="8055"/>
                    </a:cubicBezTo>
                    <a:lnTo>
                      <a:pt x="2407" y="8180"/>
                    </a:lnTo>
                    <a:cubicBezTo>
                      <a:pt x="7695" y="7603"/>
                      <a:pt x="12657" y="5022"/>
                      <a:pt x="16091" y="912"/>
                    </a:cubicBezTo>
                    <a:cubicBezTo>
                      <a:pt x="16690" y="184"/>
                      <a:pt x="16648" y="1"/>
                      <a:pt x="1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0"/>
              <p:cNvSpPr/>
              <p:nvPr/>
            </p:nvSpPr>
            <p:spPr>
              <a:xfrm rot="535965">
                <a:off x="-1114311" y="377470"/>
                <a:ext cx="995145" cy="605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0139" extrusionOk="0">
                    <a:moveTo>
                      <a:pt x="1455" y="0"/>
                    </a:moveTo>
                    <a:cubicBezTo>
                      <a:pt x="1354" y="25"/>
                      <a:pt x="1254" y="25"/>
                      <a:pt x="1154" y="25"/>
                    </a:cubicBezTo>
                    <a:cubicBezTo>
                      <a:pt x="1129" y="151"/>
                      <a:pt x="1079" y="276"/>
                      <a:pt x="1028" y="401"/>
                    </a:cubicBezTo>
                    <a:cubicBezTo>
                      <a:pt x="1505" y="627"/>
                      <a:pt x="1931" y="902"/>
                      <a:pt x="2332" y="1228"/>
                    </a:cubicBezTo>
                    <a:cubicBezTo>
                      <a:pt x="2407" y="1103"/>
                      <a:pt x="2507" y="1028"/>
                      <a:pt x="2658" y="978"/>
                    </a:cubicBezTo>
                    <a:cubicBezTo>
                      <a:pt x="2693" y="969"/>
                      <a:pt x="2731" y="965"/>
                      <a:pt x="2770" y="965"/>
                    </a:cubicBezTo>
                    <a:cubicBezTo>
                      <a:pt x="2951" y="965"/>
                      <a:pt x="3156" y="1054"/>
                      <a:pt x="3259" y="1178"/>
                    </a:cubicBezTo>
                    <a:cubicBezTo>
                      <a:pt x="3434" y="1329"/>
                      <a:pt x="3334" y="1654"/>
                      <a:pt x="3184" y="1780"/>
                    </a:cubicBezTo>
                    <a:cubicBezTo>
                      <a:pt x="3130" y="1833"/>
                      <a:pt x="3048" y="1858"/>
                      <a:pt x="2959" y="1858"/>
                    </a:cubicBezTo>
                    <a:cubicBezTo>
                      <a:pt x="2883" y="1858"/>
                      <a:pt x="2802" y="1840"/>
                      <a:pt x="2733" y="1805"/>
                    </a:cubicBezTo>
                    <a:cubicBezTo>
                      <a:pt x="2708" y="1830"/>
                      <a:pt x="2683" y="1830"/>
                      <a:pt x="2658" y="1830"/>
                    </a:cubicBezTo>
                    <a:cubicBezTo>
                      <a:pt x="2607" y="1830"/>
                      <a:pt x="2557" y="1830"/>
                      <a:pt x="2507" y="1805"/>
                    </a:cubicBezTo>
                    <a:lnTo>
                      <a:pt x="2482" y="2231"/>
                    </a:lnTo>
                    <a:cubicBezTo>
                      <a:pt x="2532" y="2231"/>
                      <a:pt x="2607" y="2256"/>
                      <a:pt x="2658" y="2281"/>
                    </a:cubicBezTo>
                    <a:cubicBezTo>
                      <a:pt x="3008" y="2431"/>
                      <a:pt x="3184" y="2907"/>
                      <a:pt x="2908" y="3208"/>
                    </a:cubicBezTo>
                    <a:cubicBezTo>
                      <a:pt x="2783" y="3334"/>
                      <a:pt x="2607" y="3402"/>
                      <a:pt x="2441" y="3402"/>
                    </a:cubicBezTo>
                    <a:cubicBezTo>
                      <a:pt x="2275" y="3402"/>
                      <a:pt x="2119" y="3334"/>
                      <a:pt x="2031" y="3183"/>
                    </a:cubicBezTo>
                    <a:cubicBezTo>
                      <a:pt x="2006" y="3133"/>
                      <a:pt x="1981" y="3083"/>
                      <a:pt x="1956" y="3033"/>
                    </a:cubicBezTo>
                    <a:cubicBezTo>
                      <a:pt x="1931" y="2983"/>
                      <a:pt x="1881" y="2907"/>
                      <a:pt x="1881" y="2832"/>
                    </a:cubicBezTo>
                    <a:cubicBezTo>
                      <a:pt x="1856" y="2732"/>
                      <a:pt x="1881" y="2657"/>
                      <a:pt x="1906" y="2582"/>
                    </a:cubicBezTo>
                    <a:cubicBezTo>
                      <a:pt x="1404" y="2231"/>
                      <a:pt x="878" y="1905"/>
                      <a:pt x="402" y="1554"/>
                    </a:cubicBezTo>
                    <a:cubicBezTo>
                      <a:pt x="377" y="1529"/>
                      <a:pt x="377" y="1529"/>
                      <a:pt x="352" y="1504"/>
                    </a:cubicBezTo>
                    <a:cubicBezTo>
                      <a:pt x="352" y="1529"/>
                      <a:pt x="352" y="1529"/>
                      <a:pt x="327" y="1529"/>
                    </a:cubicBezTo>
                    <a:cubicBezTo>
                      <a:pt x="226" y="1654"/>
                      <a:pt x="101" y="1755"/>
                      <a:pt x="1" y="1830"/>
                    </a:cubicBezTo>
                    <a:cubicBezTo>
                      <a:pt x="2307" y="4161"/>
                      <a:pt x="4988" y="6065"/>
                      <a:pt x="7921" y="7494"/>
                    </a:cubicBezTo>
                    <a:cubicBezTo>
                      <a:pt x="9424" y="8246"/>
                      <a:pt x="11003" y="8822"/>
                      <a:pt x="12607" y="9273"/>
                    </a:cubicBezTo>
                    <a:cubicBezTo>
                      <a:pt x="13284" y="9474"/>
                      <a:pt x="13986" y="9649"/>
                      <a:pt x="14688" y="9775"/>
                    </a:cubicBezTo>
                    <a:cubicBezTo>
                      <a:pt x="15039" y="9850"/>
                      <a:pt x="15389" y="9925"/>
                      <a:pt x="15740" y="9975"/>
                    </a:cubicBezTo>
                    <a:cubicBezTo>
                      <a:pt x="16089" y="10027"/>
                      <a:pt x="16364" y="10138"/>
                      <a:pt x="16505" y="10138"/>
                    </a:cubicBezTo>
                    <a:cubicBezTo>
                      <a:pt x="16637" y="10138"/>
                      <a:pt x="16650" y="10040"/>
                      <a:pt x="16492" y="9699"/>
                    </a:cubicBezTo>
                    <a:cubicBezTo>
                      <a:pt x="15966" y="8522"/>
                      <a:pt x="14387" y="7319"/>
                      <a:pt x="13460" y="6491"/>
                    </a:cubicBezTo>
                    <a:cubicBezTo>
                      <a:pt x="12257" y="5389"/>
                      <a:pt x="10953" y="4411"/>
                      <a:pt x="9575" y="3534"/>
                    </a:cubicBezTo>
                    <a:cubicBezTo>
                      <a:pt x="7044" y="1930"/>
                      <a:pt x="4312" y="902"/>
                      <a:pt x="1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0"/>
              <p:cNvSpPr/>
              <p:nvPr/>
            </p:nvSpPr>
            <p:spPr>
              <a:xfrm rot="535965">
                <a:off x="-1006007" y="-699322"/>
                <a:ext cx="486725" cy="859897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14388" extrusionOk="0">
                    <a:moveTo>
                      <a:pt x="8067" y="1"/>
                    </a:moveTo>
                    <a:cubicBezTo>
                      <a:pt x="8003" y="1"/>
                      <a:pt x="7842" y="133"/>
                      <a:pt x="7544" y="327"/>
                    </a:cubicBezTo>
                    <a:cubicBezTo>
                      <a:pt x="3609" y="2834"/>
                      <a:pt x="1304" y="6518"/>
                      <a:pt x="101" y="10753"/>
                    </a:cubicBezTo>
                    <a:cubicBezTo>
                      <a:pt x="170" y="10521"/>
                      <a:pt x="412" y="10375"/>
                      <a:pt x="687" y="10375"/>
                    </a:cubicBezTo>
                    <a:cubicBezTo>
                      <a:pt x="709" y="10375"/>
                      <a:pt x="730" y="10376"/>
                      <a:pt x="752" y="10377"/>
                    </a:cubicBezTo>
                    <a:cubicBezTo>
                      <a:pt x="1078" y="10428"/>
                      <a:pt x="1253" y="10778"/>
                      <a:pt x="1153" y="11079"/>
                    </a:cubicBezTo>
                    <a:cubicBezTo>
                      <a:pt x="1078" y="11255"/>
                      <a:pt x="953" y="11380"/>
                      <a:pt x="802" y="11430"/>
                    </a:cubicBezTo>
                    <a:cubicBezTo>
                      <a:pt x="777" y="11831"/>
                      <a:pt x="702" y="12232"/>
                      <a:pt x="577" y="12658"/>
                    </a:cubicBezTo>
                    <a:cubicBezTo>
                      <a:pt x="476" y="12984"/>
                      <a:pt x="351" y="13335"/>
                      <a:pt x="226" y="13661"/>
                    </a:cubicBezTo>
                    <a:cubicBezTo>
                      <a:pt x="176" y="13761"/>
                      <a:pt x="25" y="14012"/>
                      <a:pt x="0" y="14137"/>
                    </a:cubicBezTo>
                    <a:cubicBezTo>
                      <a:pt x="151" y="14212"/>
                      <a:pt x="276" y="14287"/>
                      <a:pt x="426" y="14388"/>
                    </a:cubicBezTo>
                    <a:cubicBezTo>
                      <a:pt x="527" y="14112"/>
                      <a:pt x="727" y="13861"/>
                      <a:pt x="903" y="13661"/>
                    </a:cubicBezTo>
                    <a:cubicBezTo>
                      <a:pt x="1053" y="13460"/>
                      <a:pt x="1203" y="13285"/>
                      <a:pt x="1379" y="13109"/>
                    </a:cubicBezTo>
                    <a:cubicBezTo>
                      <a:pt x="1329" y="13009"/>
                      <a:pt x="1304" y="12859"/>
                      <a:pt x="1329" y="12758"/>
                    </a:cubicBezTo>
                    <a:cubicBezTo>
                      <a:pt x="1366" y="12533"/>
                      <a:pt x="1573" y="12420"/>
                      <a:pt x="1780" y="12420"/>
                    </a:cubicBezTo>
                    <a:cubicBezTo>
                      <a:pt x="1849" y="12420"/>
                      <a:pt x="1918" y="12433"/>
                      <a:pt x="1980" y="12458"/>
                    </a:cubicBezTo>
                    <a:cubicBezTo>
                      <a:pt x="2281" y="12583"/>
                      <a:pt x="2381" y="12959"/>
                      <a:pt x="2156" y="13210"/>
                    </a:cubicBezTo>
                    <a:lnTo>
                      <a:pt x="2482" y="13460"/>
                    </a:lnTo>
                    <a:cubicBezTo>
                      <a:pt x="4010" y="11505"/>
                      <a:pt x="5188" y="9325"/>
                      <a:pt x="6065" y="6969"/>
                    </a:cubicBezTo>
                    <a:cubicBezTo>
                      <a:pt x="6567" y="5691"/>
                      <a:pt x="6968" y="4362"/>
                      <a:pt x="7319" y="3034"/>
                    </a:cubicBezTo>
                    <a:cubicBezTo>
                      <a:pt x="7519" y="2257"/>
                      <a:pt x="7720" y="1455"/>
                      <a:pt x="7945" y="678"/>
                    </a:cubicBezTo>
                    <a:cubicBezTo>
                      <a:pt x="8081" y="188"/>
                      <a:pt x="8144" y="1"/>
                      <a:pt x="8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0"/>
              <p:cNvSpPr/>
              <p:nvPr/>
            </p:nvSpPr>
            <p:spPr>
              <a:xfrm rot="535965">
                <a:off x="-1288524" y="447701"/>
                <a:ext cx="523301" cy="1063396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7793" extrusionOk="0">
                    <a:moveTo>
                      <a:pt x="1530" y="1"/>
                    </a:moveTo>
                    <a:cubicBezTo>
                      <a:pt x="1354" y="76"/>
                      <a:pt x="1179" y="151"/>
                      <a:pt x="978" y="201"/>
                    </a:cubicBezTo>
                    <a:cubicBezTo>
                      <a:pt x="978" y="201"/>
                      <a:pt x="1003" y="201"/>
                      <a:pt x="1003" y="226"/>
                    </a:cubicBezTo>
                    <a:cubicBezTo>
                      <a:pt x="1103" y="1204"/>
                      <a:pt x="1229" y="2031"/>
                      <a:pt x="1655" y="2883"/>
                    </a:cubicBezTo>
                    <a:cubicBezTo>
                      <a:pt x="1751" y="2806"/>
                      <a:pt x="1876" y="2774"/>
                      <a:pt x="2007" y="2774"/>
                    </a:cubicBezTo>
                    <a:cubicBezTo>
                      <a:pt x="2048" y="2774"/>
                      <a:pt x="2090" y="2777"/>
                      <a:pt x="2131" y="2783"/>
                    </a:cubicBezTo>
                    <a:cubicBezTo>
                      <a:pt x="2507" y="2883"/>
                      <a:pt x="2682" y="3259"/>
                      <a:pt x="2507" y="3585"/>
                    </a:cubicBezTo>
                    <a:cubicBezTo>
                      <a:pt x="2411" y="3792"/>
                      <a:pt x="2194" y="3918"/>
                      <a:pt x="1978" y="3918"/>
                    </a:cubicBezTo>
                    <a:cubicBezTo>
                      <a:pt x="1854" y="3918"/>
                      <a:pt x="1730" y="3876"/>
                      <a:pt x="1630" y="3785"/>
                    </a:cubicBezTo>
                    <a:cubicBezTo>
                      <a:pt x="1429" y="3635"/>
                      <a:pt x="1379" y="3359"/>
                      <a:pt x="1454" y="3159"/>
                    </a:cubicBezTo>
                    <a:cubicBezTo>
                      <a:pt x="1454" y="3108"/>
                      <a:pt x="1479" y="3083"/>
                      <a:pt x="1504" y="3033"/>
                    </a:cubicBezTo>
                    <a:cubicBezTo>
                      <a:pt x="953" y="2256"/>
                      <a:pt x="602" y="1229"/>
                      <a:pt x="728" y="251"/>
                    </a:cubicBezTo>
                    <a:lnTo>
                      <a:pt x="728" y="251"/>
                    </a:lnTo>
                    <a:cubicBezTo>
                      <a:pt x="502" y="301"/>
                      <a:pt x="276" y="326"/>
                      <a:pt x="51" y="326"/>
                    </a:cubicBezTo>
                    <a:cubicBezTo>
                      <a:pt x="1" y="6968"/>
                      <a:pt x="2382" y="13334"/>
                      <a:pt x="7895" y="17344"/>
                    </a:cubicBezTo>
                    <a:cubicBezTo>
                      <a:pt x="8305" y="17644"/>
                      <a:pt x="8520" y="17792"/>
                      <a:pt x="8614" y="17792"/>
                    </a:cubicBezTo>
                    <a:cubicBezTo>
                      <a:pt x="8755" y="17792"/>
                      <a:pt x="8623" y="17456"/>
                      <a:pt x="8472" y="16793"/>
                    </a:cubicBezTo>
                    <a:cubicBezTo>
                      <a:pt x="8296" y="15991"/>
                      <a:pt x="8096" y="15189"/>
                      <a:pt x="7921" y="14387"/>
                    </a:cubicBezTo>
                    <a:cubicBezTo>
                      <a:pt x="7520" y="12808"/>
                      <a:pt x="7093" y="11229"/>
                      <a:pt x="6567" y="9675"/>
                    </a:cubicBezTo>
                    <a:cubicBezTo>
                      <a:pt x="5439" y="6191"/>
                      <a:pt x="3860" y="2883"/>
                      <a:pt x="1555" y="26"/>
                    </a:cubicBezTo>
                    <a:cubicBezTo>
                      <a:pt x="1530" y="26"/>
                      <a:pt x="1530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0"/>
              <p:cNvSpPr/>
              <p:nvPr/>
            </p:nvSpPr>
            <p:spPr>
              <a:xfrm rot="535965">
                <a:off x="-983939" y="257253"/>
                <a:ext cx="116900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753" extrusionOk="0">
                    <a:moveTo>
                      <a:pt x="1379" y="0"/>
                    </a:moveTo>
                    <a:cubicBezTo>
                      <a:pt x="928" y="101"/>
                      <a:pt x="452" y="176"/>
                      <a:pt x="1" y="276"/>
                    </a:cubicBezTo>
                    <a:cubicBezTo>
                      <a:pt x="26" y="426"/>
                      <a:pt x="26" y="577"/>
                      <a:pt x="1" y="752"/>
                    </a:cubicBezTo>
                    <a:cubicBezTo>
                      <a:pt x="653" y="752"/>
                      <a:pt x="1304" y="702"/>
                      <a:pt x="1956" y="627"/>
                    </a:cubicBezTo>
                    <a:lnTo>
                      <a:pt x="1956" y="502"/>
                    </a:lnTo>
                    <a:cubicBezTo>
                      <a:pt x="1755" y="502"/>
                      <a:pt x="1555" y="401"/>
                      <a:pt x="1480" y="201"/>
                    </a:cubicBezTo>
                    <a:cubicBezTo>
                      <a:pt x="1429" y="126"/>
                      <a:pt x="1404" y="76"/>
                      <a:pt x="1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0"/>
              <p:cNvSpPr/>
              <p:nvPr/>
            </p:nvSpPr>
            <p:spPr>
              <a:xfrm rot="535965">
                <a:off x="-1045140" y="357251"/>
                <a:ext cx="118394" cy="10345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31" extrusionOk="0">
                    <a:moveTo>
                      <a:pt x="401" y="1"/>
                    </a:moveTo>
                    <a:cubicBezTo>
                      <a:pt x="276" y="226"/>
                      <a:pt x="151" y="427"/>
                      <a:pt x="0" y="627"/>
                    </a:cubicBezTo>
                    <a:cubicBezTo>
                      <a:pt x="501" y="978"/>
                      <a:pt x="1003" y="1354"/>
                      <a:pt x="1479" y="1730"/>
                    </a:cubicBezTo>
                    <a:cubicBezTo>
                      <a:pt x="1604" y="1605"/>
                      <a:pt x="1780" y="1555"/>
                      <a:pt x="1955" y="1555"/>
                    </a:cubicBezTo>
                    <a:lnTo>
                      <a:pt x="1980" y="1129"/>
                    </a:lnTo>
                    <a:cubicBezTo>
                      <a:pt x="1855" y="1079"/>
                      <a:pt x="1755" y="953"/>
                      <a:pt x="1755" y="803"/>
                    </a:cubicBezTo>
                    <a:cubicBezTo>
                      <a:pt x="1755" y="778"/>
                      <a:pt x="1755" y="778"/>
                      <a:pt x="1755" y="778"/>
                    </a:cubicBezTo>
                    <a:cubicBezTo>
                      <a:pt x="1329" y="477"/>
                      <a:pt x="877" y="226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0"/>
              <p:cNvSpPr/>
              <p:nvPr/>
            </p:nvSpPr>
            <p:spPr>
              <a:xfrm rot="535965">
                <a:off x="-1027886" y="61985"/>
                <a:ext cx="107935" cy="10644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1" extrusionOk="0">
                    <a:moveTo>
                      <a:pt x="1480" y="1"/>
                    </a:moveTo>
                    <a:cubicBezTo>
                      <a:pt x="1382" y="98"/>
                      <a:pt x="1253" y="149"/>
                      <a:pt x="1128" y="149"/>
                    </a:cubicBezTo>
                    <a:cubicBezTo>
                      <a:pt x="1028" y="149"/>
                      <a:pt x="931" y="117"/>
                      <a:pt x="853" y="51"/>
                    </a:cubicBezTo>
                    <a:cubicBezTo>
                      <a:pt x="728" y="226"/>
                      <a:pt x="602" y="427"/>
                      <a:pt x="477" y="627"/>
                    </a:cubicBezTo>
                    <a:cubicBezTo>
                      <a:pt x="327" y="853"/>
                      <a:pt x="201" y="1128"/>
                      <a:pt x="1" y="1354"/>
                    </a:cubicBezTo>
                    <a:cubicBezTo>
                      <a:pt x="26" y="1354"/>
                      <a:pt x="26" y="1354"/>
                      <a:pt x="51" y="1379"/>
                    </a:cubicBezTo>
                    <a:cubicBezTo>
                      <a:pt x="201" y="1504"/>
                      <a:pt x="352" y="1630"/>
                      <a:pt x="477" y="1780"/>
                    </a:cubicBezTo>
                    <a:cubicBezTo>
                      <a:pt x="953" y="1304"/>
                      <a:pt x="1379" y="778"/>
                      <a:pt x="1806" y="251"/>
                    </a:cubicBezTo>
                    <a:lnTo>
                      <a:pt x="14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0"/>
              <p:cNvSpPr/>
              <p:nvPr/>
            </p:nvSpPr>
            <p:spPr>
              <a:xfrm rot="535965">
                <a:off x="-1088664" y="-98441"/>
                <a:ext cx="71957" cy="19477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259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27" y="1028"/>
                      <a:pt x="201" y="2081"/>
                      <a:pt x="26" y="3158"/>
                    </a:cubicBezTo>
                    <a:cubicBezTo>
                      <a:pt x="26" y="3158"/>
                      <a:pt x="26" y="3183"/>
                      <a:pt x="1" y="3183"/>
                    </a:cubicBezTo>
                    <a:cubicBezTo>
                      <a:pt x="101" y="3208"/>
                      <a:pt x="201" y="3234"/>
                      <a:pt x="301" y="3259"/>
                    </a:cubicBezTo>
                    <a:cubicBezTo>
                      <a:pt x="352" y="2883"/>
                      <a:pt x="652" y="2432"/>
                      <a:pt x="778" y="2156"/>
                    </a:cubicBezTo>
                    <a:cubicBezTo>
                      <a:pt x="953" y="1680"/>
                      <a:pt x="1103" y="1203"/>
                      <a:pt x="1204" y="702"/>
                    </a:cubicBezTo>
                    <a:cubicBezTo>
                      <a:pt x="1129" y="702"/>
                      <a:pt x="1028" y="677"/>
                      <a:pt x="953" y="602"/>
                    </a:cubicBezTo>
                    <a:cubicBezTo>
                      <a:pt x="878" y="552"/>
                      <a:pt x="803" y="452"/>
                      <a:pt x="753" y="326"/>
                    </a:cubicBezTo>
                    <a:cubicBezTo>
                      <a:pt x="728" y="276"/>
                      <a:pt x="728" y="201"/>
                      <a:pt x="728" y="151"/>
                    </a:cubicBezTo>
                    <a:cubicBezTo>
                      <a:pt x="702" y="101"/>
                      <a:pt x="728" y="51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0"/>
              <p:cNvSpPr/>
              <p:nvPr/>
            </p:nvSpPr>
            <p:spPr>
              <a:xfrm rot="535965">
                <a:off x="-1521800" y="-944302"/>
                <a:ext cx="489893" cy="1044152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7471" extrusionOk="0">
                    <a:moveTo>
                      <a:pt x="2482" y="1"/>
                    </a:moveTo>
                    <a:cubicBezTo>
                      <a:pt x="2349" y="1"/>
                      <a:pt x="2198" y="126"/>
                      <a:pt x="2031" y="378"/>
                    </a:cubicBezTo>
                    <a:cubicBezTo>
                      <a:pt x="1931" y="678"/>
                      <a:pt x="1805" y="979"/>
                      <a:pt x="1705" y="1305"/>
                    </a:cubicBezTo>
                    <a:cubicBezTo>
                      <a:pt x="1" y="6844"/>
                      <a:pt x="1430" y="12784"/>
                      <a:pt x="4988" y="17245"/>
                    </a:cubicBezTo>
                    <a:cubicBezTo>
                      <a:pt x="5089" y="17320"/>
                      <a:pt x="5164" y="17395"/>
                      <a:pt x="5239" y="17470"/>
                    </a:cubicBezTo>
                    <a:cubicBezTo>
                      <a:pt x="5540" y="17220"/>
                      <a:pt x="5866" y="16994"/>
                      <a:pt x="6217" y="16844"/>
                    </a:cubicBezTo>
                    <a:cubicBezTo>
                      <a:pt x="6217" y="16844"/>
                      <a:pt x="6217" y="16819"/>
                      <a:pt x="6217" y="16794"/>
                    </a:cubicBezTo>
                    <a:cubicBezTo>
                      <a:pt x="6242" y="16242"/>
                      <a:pt x="6166" y="15691"/>
                      <a:pt x="5991" y="15165"/>
                    </a:cubicBezTo>
                    <a:cubicBezTo>
                      <a:pt x="5966" y="15165"/>
                      <a:pt x="5916" y="15190"/>
                      <a:pt x="5891" y="15190"/>
                    </a:cubicBezTo>
                    <a:cubicBezTo>
                      <a:pt x="5790" y="15190"/>
                      <a:pt x="5690" y="15140"/>
                      <a:pt x="5590" y="15089"/>
                    </a:cubicBezTo>
                    <a:cubicBezTo>
                      <a:pt x="5490" y="15064"/>
                      <a:pt x="5415" y="14989"/>
                      <a:pt x="5364" y="14864"/>
                    </a:cubicBezTo>
                    <a:cubicBezTo>
                      <a:pt x="5314" y="14688"/>
                      <a:pt x="5364" y="14488"/>
                      <a:pt x="5490" y="14338"/>
                    </a:cubicBezTo>
                    <a:cubicBezTo>
                      <a:pt x="5582" y="14235"/>
                      <a:pt x="5709" y="14187"/>
                      <a:pt x="5836" y="14187"/>
                    </a:cubicBezTo>
                    <a:cubicBezTo>
                      <a:pt x="6019" y="14187"/>
                      <a:pt x="6203" y="14286"/>
                      <a:pt x="6292" y="14463"/>
                    </a:cubicBezTo>
                    <a:cubicBezTo>
                      <a:pt x="6392" y="14688"/>
                      <a:pt x="6342" y="14914"/>
                      <a:pt x="6191" y="15064"/>
                    </a:cubicBezTo>
                    <a:cubicBezTo>
                      <a:pt x="6467" y="15566"/>
                      <a:pt x="6618" y="16142"/>
                      <a:pt x="6592" y="16719"/>
                    </a:cubicBezTo>
                    <a:cubicBezTo>
                      <a:pt x="6908" y="16626"/>
                      <a:pt x="7238" y="16574"/>
                      <a:pt x="7561" y="16574"/>
                    </a:cubicBezTo>
                    <a:cubicBezTo>
                      <a:pt x="7674" y="16574"/>
                      <a:pt x="7786" y="16580"/>
                      <a:pt x="7896" y="16593"/>
                    </a:cubicBezTo>
                    <a:cubicBezTo>
                      <a:pt x="8196" y="13435"/>
                      <a:pt x="7871" y="10277"/>
                      <a:pt x="6793" y="7270"/>
                    </a:cubicBezTo>
                    <a:cubicBezTo>
                      <a:pt x="6217" y="5691"/>
                      <a:pt x="5465" y="4162"/>
                      <a:pt x="4537" y="2759"/>
                    </a:cubicBezTo>
                    <a:cubicBezTo>
                      <a:pt x="4136" y="2132"/>
                      <a:pt x="3460" y="879"/>
                      <a:pt x="2858" y="453"/>
                    </a:cubicBezTo>
                    <a:cubicBezTo>
                      <a:pt x="2753" y="151"/>
                      <a:pt x="2628" y="1"/>
                      <a:pt x="2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0"/>
              <p:cNvSpPr/>
              <p:nvPr/>
            </p:nvSpPr>
            <p:spPr>
              <a:xfrm rot="535965">
                <a:off x="-1756785" y="373095"/>
                <a:ext cx="450926" cy="108754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8197" extrusionOk="0">
                    <a:moveTo>
                      <a:pt x="6718" y="1"/>
                    </a:moveTo>
                    <a:cubicBezTo>
                      <a:pt x="6492" y="577"/>
                      <a:pt x="6267" y="1179"/>
                      <a:pt x="5991" y="1730"/>
                    </a:cubicBezTo>
                    <a:cubicBezTo>
                      <a:pt x="6191" y="1881"/>
                      <a:pt x="6292" y="2181"/>
                      <a:pt x="6141" y="2432"/>
                    </a:cubicBezTo>
                    <a:cubicBezTo>
                      <a:pt x="6064" y="2587"/>
                      <a:pt x="5866" y="2682"/>
                      <a:pt x="5675" y="2682"/>
                    </a:cubicBezTo>
                    <a:cubicBezTo>
                      <a:pt x="5620" y="2682"/>
                      <a:pt x="5566" y="2674"/>
                      <a:pt x="5515" y="2657"/>
                    </a:cubicBezTo>
                    <a:cubicBezTo>
                      <a:pt x="5264" y="2607"/>
                      <a:pt x="5114" y="2357"/>
                      <a:pt x="5164" y="2081"/>
                    </a:cubicBezTo>
                    <a:cubicBezTo>
                      <a:pt x="5164" y="2081"/>
                      <a:pt x="5189" y="2056"/>
                      <a:pt x="5189" y="2031"/>
                    </a:cubicBezTo>
                    <a:cubicBezTo>
                      <a:pt x="5189" y="2006"/>
                      <a:pt x="5214" y="1956"/>
                      <a:pt x="5214" y="1906"/>
                    </a:cubicBezTo>
                    <a:lnTo>
                      <a:pt x="4487" y="1580"/>
                    </a:lnTo>
                    <a:cubicBezTo>
                      <a:pt x="3159" y="3685"/>
                      <a:pt x="2081" y="5891"/>
                      <a:pt x="1354" y="8297"/>
                    </a:cubicBezTo>
                    <a:cubicBezTo>
                      <a:pt x="878" y="9951"/>
                      <a:pt x="527" y="11630"/>
                      <a:pt x="377" y="13334"/>
                    </a:cubicBezTo>
                    <a:cubicBezTo>
                      <a:pt x="252" y="14638"/>
                      <a:pt x="1" y="16367"/>
                      <a:pt x="327" y="17670"/>
                    </a:cubicBezTo>
                    <a:cubicBezTo>
                      <a:pt x="402" y="17996"/>
                      <a:pt x="402" y="18146"/>
                      <a:pt x="402" y="18196"/>
                    </a:cubicBezTo>
                    <a:cubicBezTo>
                      <a:pt x="427" y="18146"/>
                      <a:pt x="477" y="18046"/>
                      <a:pt x="628" y="17946"/>
                    </a:cubicBezTo>
                    <a:cubicBezTo>
                      <a:pt x="878" y="17770"/>
                      <a:pt x="1104" y="17194"/>
                      <a:pt x="1279" y="16943"/>
                    </a:cubicBezTo>
                    <a:cubicBezTo>
                      <a:pt x="1705" y="16292"/>
                      <a:pt x="2131" y="15615"/>
                      <a:pt x="2582" y="14963"/>
                    </a:cubicBezTo>
                    <a:cubicBezTo>
                      <a:pt x="3485" y="13610"/>
                      <a:pt x="4387" y="12257"/>
                      <a:pt x="5114" y="10778"/>
                    </a:cubicBezTo>
                    <a:cubicBezTo>
                      <a:pt x="6793" y="7495"/>
                      <a:pt x="7169" y="3861"/>
                      <a:pt x="7545" y="226"/>
                    </a:cubicBezTo>
                    <a:cubicBezTo>
                      <a:pt x="7269" y="201"/>
                      <a:pt x="6993" y="126"/>
                      <a:pt x="6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0"/>
              <p:cNvSpPr/>
              <p:nvPr/>
            </p:nvSpPr>
            <p:spPr>
              <a:xfrm rot="535965">
                <a:off x="-1412150" y="367801"/>
                <a:ext cx="115406" cy="140866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57" extrusionOk="0">
                    <a:moveTo>
                      <a:pt x="1404" y="1"/>
                    </a:moveTo>
                    <a:cubicBezTo>
                      <a:pt x="902" y="652"/>
                      <a:pt x="426" y="1354"/>
                      <a:pt x="0" y="2031"/>
                    </a:cubicBezTo>
                    <a:lnTo>
                      <a:pt x="727" y="2357"/>
                    </a:lnTo>
                    <a:cubicBezTo>
                      <a:pt x="752" y="2332"/>
                      <a:pt x="777" y="2281"/>
                      <a:pt x="802" y="2256"/>
                    </a:cubicBezTo>
                    <a:cubicBezTo>
                      <a:pt x="886" y="2130"/>
                      <a:pt x="1023" y="2075"/>
                      <a:pt x="1168" y="2075"/>
                    </a:cubicBezTo>
                    <a:cubicBezTo>
                      <a:pt x="1196" y="2075"/>
                      <a:pt x="1225" y="2077"/>
                      <a:pt x="1253" y="2081"/>
                    </a:cubicBezTo>
                    <a:cubicBezTo>
                      <a:pt x="1454" y="1504"/>
                      <a:pt x="1704" y="903"/>
                      <a:pt x="1930" y="327"/>
                    </a:cubicBezTo>
                    <a:cubicBezTo>
                      <a:pt x="1755" y="226"/>
                      <a:pt x="1579" y="126"/>
                      <a:pt x="1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0"/>
              <p:cNvSpPr/>
              <p:nvPr/>
            </p:nvSpPr>
            <p:spPr>
              <a:xfrm rot="535965">
                <a:off x="-2461700" y="212806"/>
                <a:ext cx="1091964" cy="627232"/>
              </a:xfrm>
              <a:custGeom>
                <a:avLst/>
                <a:gdLst/>
                <a:ahLst/>
                <a:cxnLst/>
                <a:rect l="l" t="t" r="r" b="b"/>
                <a:pathLst>
                  <a:path w="18271" h="10495" extrusionOk="0">
                    <a:moveTo>
                      <a:pt x="15013" y="1"/>
                    </a:moveTo>
                    <a:cubicBezTo>
                      <a:pt x="12231" y="627"/>
                      <a:pt x="9649" y="1655"/>
                      <a:pt x="7218" y="3309"/>
                    </a:cubicBezTo>
                    <a:cubicBezTo>
                      <a:pt x="5739" y="4312"/>
                      <a:pt x="4386" y="5490"/>
                      <a:pt x="3158" y="6793"/>
                    </a:cubicBezTo>
                    <a:cubicBezTo>
                      <a:pt x="2607" y="7369"/>
                      <a:pt x="0" y="9901"/>
                      <a:pt x="351" y="10427"/>
                    </a:cubicBezTo>
                    <a:cubicBezTo>
                      <a:pt x="380" y="10475"/>
                      <a:pt x="505" y="10494"/>
                      <a:pt x="690" y="10494"/>
                    </a:cubicBezTo>
                    <a:cubicBezTo>
                      <a:pt x="1472" y="10494"/>
                      <a:pt x="3322" y="10146"/>
                      <a:pt x="3484" y="10126"/>
                    </a:cubicBezTo>
                    <a:cubicBezTo>
                      <a:pt x="4336" y="9976"/>
                      <a:pt x="5213" y="9800"/>
                      <a:pt x="6040" y="9600"/>
                    </a:cubicBezTo>
                    <a:cubicBezTo>
                      <a:pt x="7870" y="9124"/>
                      <a:pt x="9624" y="8472"/>
                      <a:pt x="11253" y="7570"/>
                    </a:cubicBezTo>
                    <a:cubicBezTo>
                      <a:pt x="14135" y="5991"/>
                      <a:pt x="16642" y="3685"/>
                      <a:pt x="18271" y="828"/>
                    </a:cubicBezTo>
                    <a:cubicBezTo>
                      <a:pt x="18221" y="778"/>
                      <a:pt x="18171" y="728"/>
                      <a:pt x="18120" y="652"/>
                    </a:cubicBezTo>
                    <a:cubicBezTo>
                      <a:pt x="17669" y="1028"/>
                      <a:pt x="17168" y="1354"/>
                      <a:pt x="16667" y="1630"/>
                    </a:cubicBezTo>
                    <a:cubicBezTo>
                      <a:pt x="16792" y="1855"/>
                      <a:pt x="16692" y="2156"/>
                      <a:pt x="16466" y="2282"/>
                    </a:cubicBezTo>
                    <a:cubicBezTo>
                      <a:pt x="16391" y="2338"/>
                      <a:pt x="16302" y="2366"/>
                      <a:pt x="16220" y="2366"/>
                    </a:cubicBezTo>
                    <a:cubicBezTo>
                      <a:pt x="16192" y="2366"/>
                      <a:pt x="16166" y="2363"/>
                      <a:pt x="16140" y="2357"/>
                    </a:cubicBezTo>
                    <a:cubicBezTo>
                      <a:pt x="16110" y="2365"/>
                      <a:pt x="16079" y="2370"/>
                      <a:pt x="16049" y="2370"/>
                    </a:cubicBezTo>
                    <a:cubicBezTo>
                      <a:pt x="15907" y="2370"/>
                      <a:pt x="15776" y="2276"/>
                      <a:pt x="15714" y="2131"/>
                    </a:cubicBezTo>
                    <a:cubicBezTo>
                      <a:pt x="15639" y="1981"/>
                      <a:pt x="15614" y="1755"/>
                      <a:pt x="15714" y="1605"/>
                    </a:cubicBezTo>
                    <a:cubicBezTo>
                      <a:pt x="15815" y="1432"/>
                      <a:pt x="15991" y="1350"/>
                      <a:pt x="16170" y="1350"/>
                    </a:cubicBezTo>
                    <a:cubicBezTo>
                      <a:pt x="16302" y="1350"/>
                      <a:pt x="16435" y="1394"/>
                      <a:pt x="16541" y="1480"/>
                    </a:cubicBezTo>
                    <a:cubicBezTo>
                      <a:pt x="17018" y="1154"/>
                      <a:pt x="17519" y="828"/>
                      <a:pt x="17945" y="452"/>
                    </a:cubicBezTo>
                    <a:lnTo>
                      <a:pt x="17970" y="452"/>
                    </a:lnTo>
                    <a:cubicBezTo>
                      <a:pt x="17920" y="377"/>
                      <a:pt x="17870" y="327"/>
                      <a:pt x="17845" y="251"/>
                    </a:cubicBezTo>
                    <a:cubicBezTo>
                      <a:pt x="17168" y="678"/>
                      <a:pt x="16441" y="978"/>
                      <a:pt x="15664" y="1154"/>
                    </a:cubicBezTo>
                    <a:cubicBezTo>
                      <a:pt x="15639" y="1154"/>
                      <a:pt x="15614" y="1179"/>
                      <a:pt x="15589" y="1179"/>
                    </a:cubicBezTo>
                    <a:cubicBezTo>
                      <a:pt x="15543" y="1339"/>
                      <a:pt x="15393" y="1458"/>
                      <a:pt x="15214" y="1458"/>
                    </a:cubicBezTo>
                    <a:cubicBezTo>
                      <a:pt x="15197" y="1458"/>
                      <a:pt x="15180" y="1457"/>
                      <a:pt x="15163" y="1454"/>
                    </a:cubicBezTo>
                    <a:cubicBezTo>
                      <a:pt x="15113" y="1454"/>
                      <a:pt x="15063" y="1429"/>
                      <a:pt x="15038" y="1404"/>
                    </a:cubicBezTo>
                    <a:cubicBezTo>
                      <a:pt x="14963" y="1404"/>
                      <a:pt x="14887" y="1404"/>
                      <a:pt x="14837" y="1354"/>
                    </a:cubicBezTo>
                    <a:cubicBezTo>
                      <a:pt x="14662" y="1229"/>
                      <a:pt x="14662" y="978"/>
                      <a:pt x="14762" y="803"/>
                    </a:cubicBezTo>
                    <a:cubicBezTo>
                      <a:pt x="14837" y="652"/>
                      <a:pt x="14988" y="552"/>
                      <a:pt x="15138" y="527"/>
                    </a:cubicBezTo>
                    <a:lnTo>
                      <a:pt x="15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0"/>
              <p:cNvSpPr/>
              <p:nvPr/>
            </p:nvSpPr>
            <p:spPr>
              <a:xfrm rot="535965">
                <a:off x="-1382630" y="60192"/>
                <a:ext cx="82416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480" extrusionOk="0">
                    <a:moveTo>
                      <a:pt x="276" y="1"/>
                    </a:moveTo>
                    <a:lnTo>
                      <a:pt x="0" y="427"/>
                    </a:lnTo>
                    <a:cubicBezTo>
                      <a:pt x="50" y="477"/>
                      <a:pt x="126" y="527"/>
                      <a:pt x="151" y="602"/>
                    </a:cubicBezTo>
                    <a:cubicBezTo>
                      <a:pt x="176" y="703"/>
                      <a:pt x="151" y="803"/>
                      <a:pt x="100" y="903"/>
                    </a:cubicBezTo>
                    <a:cubicBezTo>
                      <a:pt x="100" y="928"/>
                      <a:pt x="75" y="978"/>
                      <a:pt x="25" y="1003"/>
                    </a:cubicBezTo>
                    <a:cubicBezTo>
                      <a:pt x="301" y="1179"/>
                      <a:pt x="602" y="1329"/>
                      <a:pt x="902" y="1480"/>
                    </a:cubicBezTo>
                    <a:cubicBezTo>
                      <a:pt x="928" y="1404"/>
                      <a:pt x="978" y="1329"/>
                      <a:pt x="1053" y="1279"/>
                    </a:cubicBezTo>
                    <a:cubicBezTo>
                      <a:pt x="1028" y="1229"/>
                      <a:pt x="1028" y="1154"/>
                      <a:pt x="1053" y="1104"/>
                    </a:cubicBezTo>
                    <a:cubicBezTo>
                      <a:pt x="1153" y="978"/>
                      <a:pt x="1278" y="853"/>
                      <a:pt x="1379" y="753"/>
                    </a:cubicBezTo>
                    <a:cubicBezTo>
                      <a:pt x="1028" y="477"/>
                      <a:pt x="652" y="2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0"/>
              <p:cNvSpPr/>
              <p:nvPr/>
            </p:nvSpPr>
            <p:spPr>
              <a:xfrm rot="535965">
                <a:off x="-1523730" y="256666"/>
                <a:ext cx="163337" cy="88452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80" extrusionOk="0">
                    <a:moveTo>
                      <a:pt x="2507" y="1"/>
                    </a:moveTo>
                    <a:cubicBezTo>
                      <a:pt x="1655" y="126"/>
                      <a:pt x="828" y="276"/>
                      <a:pt x="1" y="452"/>
                    </a:cubicBezTo>
                    <a:lnTo>
                      <a:pt x="126" y="978"/>
                    </a:lnTo>
                    <a:cubicBezTo>
                      <a:pt x="148" y="975"/>
                      <a:pt x="170" y="973"/>
                      <a:pt x="192" y="973"/>
                    </a:cubicBezTo>
                    <a:cubicBezTo>
                      <a:pt x="344" y="973"/>
                      <a:pt x="489" y="1050"/>
                      <a:pt x="577" y="1204"/>
                    </a:cubicBezTo>
                    <a:cubicBezTo>
                      <a:pt x="602" y="1304"/>
                      <a:pt x="627" y="1404"/>
                      <a:pt x="602" y="1479"/>
                    </a:cubicBezTo>
                    <a:cubicBezTo>
                      <a:pt x="1354" y="1254"/>
                      <a:pt x="2056" y="928"/>
                      <a:pt x="2732" y="502"/>
                    </a:cubicBezTo>
                    <a:cubicBezTo>
                      <a:pt x="2632" y="352"/>
                      <a:pt x="2557" y="176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0"/>
              <p:cNvSpPr/>
              <p:nvPr/>
            </p:nvSpPr>
            <p:spPr>
              <a:xfrm rot="535965">
                <a:off x="-2426191" y="-242933"/>
                <a:ext cx="1104036" cy="411959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6893" extrusionOk="0">
                    <a:moveTo>
                      <a:pt x="5590" y="1"/>
                    </a:moveTo>
                    <a:cubicBezTo>
                      <a:pt x="4738" y="1"/>
                      <a:pt x="3861" y="26"/>
                      <a:pt x="3008" y="101"/>
                    </a:cubicBezTo>
                    <a:cubicBezTo>
                      <a:pt x="2582" y="126"/>
                      <a:pt x="678" y="51"/>
                      <a:pt x="402" y="427"/>
                    </a:cubicBezTo>
                    <a:cubicBezTo>
                      <a:pt x="1" y="1028"/>
                      <a:pt x="8397" y="4913"/>
                      <a:pt x="8998" y="5114"/>
                    </a:cubicBezTo>
                    <a:cubicBezTo>
                      <a:pt x="11956" y="6141"/>
                      <a:pt x="15039" y="6667"/>
                      <a:pt x="18171" y="6768"/>
                    </a:cubicBezTo>
                    <a:cubicBezTo>
                      <a:pt x="18247" y="6768"/>
                      <a:pt x="18297" y="6818"/>
                      <a:pt x="18322" y="6893"/>
                    </a:cubicBezTo>
                    <a:cubicBezTo>
                      <a:pt x="18272" y="6567"/>
                      <a:pt x="18247" y="6216"/>
                      <a:pt x="18322" y="5890"/>
                    </a:cubicBezTo>
                    <a:cubicBezTo>
                      <a:pt x="17545" y="5790"/>
                      <a:pt x="16768" y="5665"/>
                      <a:pt x="15966" y="5565"/>
                    </a:cubicBezTo>
                    <a:cubicBezTo>
                      <a:pt x="15966" y="5640"/>
                      <a:pt x="15941" y="5690"/>
                      <a:pt x="15916" y="5740"/>
                    </a:cubicBezTo>
                    <a:cubicBezTo>
                      <a:pt x="15806" y="5894"/>
                      <a:pt x="15639" y="5970"/>
                      <a:pt x="15464" y="5970"/>
                    </a:cubicBezTo>
                    <a:cubicBezTo>
                      <a:pt x="15440" y="5970"/>
                      <a:pt x="15414" y="5969"/>
                      <a:pt x="15389" y="5966"/>
                    </a:cubicBezTo>
                    <a:cubicBezTo>
                      <a:pt x="15239" y="5941"/>
                      <a:pt x="15114" y="5840"/>
                      <a:pt x="15064" y="5715"/>
                    </a:cubicBezTo>
                    <a:cubicBezTo>
                      <a:pt x="14963" y="5640"/>
                      <a:pt x="14888" y="5540"/>
                      <a:pt x="14888" y="5389"/>
                    </a:cubicBezTo>
                    <a:cubicBezTo>
                      <a:pt x="14888" y="5189"/>
                      <a:pt x="15064" y="4988"/>
                      <a:pt x="15289" y="4913"/>
                    </a:cubicBezTo>
                    <a:cubicBezTo>
                      <a:pt x="15328" y="4904"/>
                      <a:pt x="15368" y="4900"/>
                      <a:pt x="15407" y="4900"/>
                    </a:cubicBezTo>
                    <a:cubicBezTo>
                      <a:pt x="15590" y="4900"/>
                      <a:pt x="15762" y="4994"/>
                      <a:pt x="15866" y="5139"/>
                    </a:cubicBezTo>
                    <a:cubicBezTo>
                      <a:pt x="15916" y="5214"/>
                      <a:pt x="15941" y="5314"/>
                      <a:pt x="15966" y="5389"/>
                    </a:cubicBezTo>
                    <a:cubicBezTo>
                      <a:pt x="16768" y="5389"/>
                      <a:pt x="17595" y="5464"/>
                      <a:pt x="18372" y="5665"/>
                    </a:cubicBezTo>
                    <a:cubicBezTo>
                      <a:pt x="18397" y="5565"/>
                      <a:pt x="18447" y="5464"/>
                      <a:pt x="18472" y="5389"/>
                    </a:cubicBezTo>
                    <a:cubicBezTo>
                      <a:pt x="18146" y="5239"/>
                      <a:pt x="17846" y="5038"/>
                      <a:pt x="17595" y="4813"/>
                    </a:cubicBezTo>
                    <a:cubicBezTo>
                      <a:pt x="17570" y="4838"/>
                      <a:pt x="17520" y="4838"/>
                      <a:pt x="17495" y="4863"/>
                    </a:cubicBezTo>
                    <a:cubicBezTo>
                      <a:pt x="17438" y="4882"/>
                      <a:pt x="17379" y="4891"/>
                      <a:pt x="17323" y="4891"/>
                    </a:cubicBezTo>
                    <a:cubicBezTo>
                      <a:pt x="17082" y="4891"/>
                      <a:pt x="16868" y="4726"/>
                      <a:pt x="16868" y="4462"/>
                    </a:cubicBezTo>
                    <a:cubicBezTo>
                      <a:pt x="16868" y="4412"/>
                      <a:pt x="16868" y="4362"/>
                      <a:pt x="16893" y="4312"/>
                    </a:cubicBezTo>
                    <a:cubicBezTo>
                      <a:pt x="16893" y="4136"/>
                      <a:pt x="17018" y="3986"/>
                      <a:pt x="17194" y="3961"/>
                    </a:cubicBezTo>
                    <a:cubicBezTo>
                      <a:pt x="17243" y="3947"/>
                      <a:pt x="17290" y="3940"/>
                      <a:pt x="17336" y="3940"/>
                    </a:cubicBezTo>
                    <a:cubicBezTo>
                      <a:pt x="17453" y="3940"/>
                      <a:pt x="17562" y="3982"/>
                      <a:pt x="17670" y="4036"/>
                    </a:cubicBezTo>
                    <a:cubicBezTo>
                      <a:pt x="17670" y="4061"/>
                      <a:pt x="17695" y="4061"/>
                      <a:pt x="17720" y="4086"/>
                    </a:cubicBezTo>
                    <a:lnTo>
                      <a:pt x="17996" y="3660"/>
                    </a:lnTo>
                    <a:cubicBezTo>
                      <a:pt x="15866" y="2231"/>
                      <a:pt x="13610" y="1154"/>
                      <a:pt x="11054" y="577"/>
                    </a:cubicBezTo>
                    <a:cubicBezTo>
                      <a:pt x="9249" y="176"/>
                      <a:pt x="7419" y="26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0"/>
              <p:cNvSpPr/>
              <p:nvPr/>
            </p:nvSpPr>
            <p:spPr>
              <a:xfrm rot="535965">
                <a:off x="-1550332" y="303030"/>
                <a:ext cx="60004" cy="5594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36" extrusionOk="0">
                    <a:moveTo>
                      <a:pt x="543" y="0"/>
                    </a:moveTo>
                    <a:cubicBezTo>
                      <a:pt x="521" y="0"/>
                      <a:pt x="499" y="2"/>
                      <a:pt x="477" y="5"/>
                    </a:cubicBezTo>
                    <a:cubicBezTo>
                      <a:pt x="327" y="30"/>
                      <a:pt x="176" y="130"/>
                      <a:pt x="101" y="281"/>
                    </a:cubicBezTo>
                    <a:cubicBezTo>
                      <a:pt x="1" y="456"/>
                      <a:pt x="1" y="707"/>
                      <a:pt x="176" y="832"/>
                    </a:cubicBezTo>
                    <a:cubicBezTo>
                      <a:pt x="226" y="882"/>
                      <a:pt x="302" y="882"/>
                      <a:pt x="377" y="882"/>
                    </a:cubicBezTo>
                    <a:cubicBezTo>
                      <a:pt x="402" y="907"/>
                      <a:pt x="452" y="907"/>
                      <a:pt x="502" y="932"/>
                    </a:cubicBezTo>
                    <a:cubicBezTo>
                      <a:pt x="519" y="935"/>
                      <a:pt x="536" y="936"/>
                      <a:pt x="553" y="936"/>
                    </a:cubicBezTo>
                    <a:cubicBezTo>
                      <a:pt x="732" y="936"/>
                      <a:pt x="882" y="817"/>
                      <a:pt x="928" y="657"/>
                    </a:cubicBezTo>
                    <a:cubicBezTo>
                      <a:pt x="953" y="657"/>
                      <a:pt x="978" y="632"/>
                      <a:pt x="1003" y="632"/>
                    </a:cubicBezTo>
                    <a:lnTo>
                      <a:pt x="953" y="506"/>
                    </a:lnTo>
                    <a:cubicBezTo>
                      <a:pt x="978" y="431"/>
                      <a:pt x="953" y="331"/>
                      <a:pt x="928" y="231"/>
                    </a:cubicBezTo>
                    <a:cubicBezTo>
                      <a:pt x="840" y="77"/>
                      <a:pt x="695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8" name="Google Shape;1878;p10"/>
          <p:cNvGrpSpPr/>
          <p:nvPr/>
        </p:nvGrpSpPr>
        <p:grpSpPr>
          <a:xfrm rot="443945" flipH="1">
            <a:off x="2776021" y="-257931"/>
            <a:ext cx="1318180" cy="1290043"/>
            <a:chOff x="-2275995" y="-386148"/>
            <a:chExt cx="1835187" cy="1796015"/>
          </a:xfrm>
        </p:grpSpPr>
        <p:sp>
          <p:nvSpPr>
            <p:cNvPr id="1879" name="Google Shape;1879;p10"/>
            <p:cNvSpPr/>
            <p:nvPr/>
          </p:nvSpPr>
          <p:spPr>
            <a:xfrm rot="536118">
              <a:off x="-1523563" y="385040"/>
              <a:ext cx="298777" cy="251464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0" name="Google Shape;1880;p10"/>
            <p:cNvGrpSpPr/>
            <p:nvPr/>
          </p:nvGrpSpPr>
          <p:grpSpPr>
            <a:xfrm rot="536130">
              <a:off x="-2137160" y="-242899"/>
              <a:ext cx="1584143" cy="1517331"/>
              <a:chOff x="1668498" y="2177545"/>
              <a:chExt cx="636948" cy="610084"/>
            </a:xfrm>
          </p:grpSpPr>
          <p:sp>
            <p:nvSpPr>
              <p:cNvPr id="1881" name="Google Shape;1881;p10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0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0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0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0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0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0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0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9" name="Google Shape;1889;p10"/>
            <p:cNvSpPr/>
            <p:nvPr/>
          </p:nvSpPr>
          <p:spPr>
            <a:xfrm rot="536118">
              <a:off x="-2164263" y="-270477"/>
              <a:ext cx="1611723" cy="1564672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10"/>
          <p:cNvGrpSpPr/>
          <p:nvPr/>
        </p:nvGrpSpPr>
        <p:grpSpPr>
          <a:xfrm rot="1771259" flipH="1">
            <a:off x="8125877" y="2613041"/>
            <a:ext cx="1071022" cy="1038599"/>
            <a:chOff x="416042" y="3123113"/>
            <a:chExt cx="765170" cy="742006"/>
          </a:xfrm>
        </p:grpSpPr>
        <p:sp>
          <p:nvSpPr>
            <p:cNvPr id="1891" name="Google Shape;1891;p10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2" name="Google Shape;1892;p10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1893" name="Google Shape;1893;p10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0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0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0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0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0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0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0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1" name="Google Shape;1901;p10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10"/>
          <p:cNvGrpSpPr/>
          <p:nvPr/>
        </p:nvGrpSpPr>
        <p:grpSpPr>
          <a:xfrm flipH="1">
            <a:off x="-343524" y="422306"/>
            <a:ext cx="1626925" cy="1607473"/>
            <a:chOff x="7042680" y="3180509"/>
            <a:chExt cx="1837918" cy="1815943"/>
          </a:xfrm>
        </p:grpSpPr>
        <p:sp>
          <p:nvSpPr>
            <p:cNvPr id="1903" name="Google Shape;1903;p10"/>
            <p:cNvSpPr/>
            <p:nvPr/>
          </p:nvSpPr>
          <p:spPr>
            <a:xfrm rot="8490744">
              <a:off x="7828459" y="4024826"/>
              <a:ext cx="171775" cy="168128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4" name="Google Shape;1904;p10"/>
            <p:cNvGrpSpPr/>
            <p:nvPr/>
          </p:nvGrpSpPr>
          <p:grpSpPr>
            <a:xfrm rot="9929496">
              <a:off x="7323382" y="3469276"/>
              <a:ext cx="1265587" cy="1199804"/>
              <a:chOff x="4413710" y="3941263"/>
              <a:chExt cx="1077693" cy="1021676"/>
            </a:xfrm>
          </p:grpSpPr>
          <p:sp>
            <p:nvSpPr>
              <p:cNvPr id="1905" name="Google Shape;1905;p10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0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0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0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9" name="Google Shape;1909;p10"/>
            <p:cNvSpPr/>
            <p:nvPr/>
          </p:nvSpPr>
          <p:spPr>
            <a:xfrm rot="8490744">
              <a:off x="7277275" y="3472619"/>
              <a:ext cx="1368727" cy="1231722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10"/>
          <p:cNvGrpSpPr/>
          <p:nvPr/>
        </p:nvGrpSpPr>
        <p:grpSpPr>
          <a:xfrm rot="-9902503">
            <a:off x="6713694" y="4399836"/>
            <a:ext cx="1543925" cy="1544038"/>
            <a:chOff x="-2848341" y="-396912"/>
            <a:chExt cx="1170714" cy="1170714"/>
          </a:xfrm>
        </p:grpSpPr>
        <p:sp>
          <p:nvSpPr>
            <p:cNvPr id="1911" name="Google Shape;1911;p10"/>
            <p:cNvSpPr/>
            <p:nvPr/>
          </p:nvSpPr>
          <p:spPr>
            <a:xfrm rot="2700000" flipH="1">
              <a:off x="-2307165" y="118736"/>
              <a:ext cx="174796" cy="154130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2" name="Google Shape;1912;p10"/>
            <p:cNvGrpSpPr/>
            <p:nvPr/>
          </p:nvGrpSpPr>
          <p:grpSpPr>
            <a:xfrm rot="2700000" flipH="1">
              <a:off x="-2656901" y="-195321"/>
              <a:ext cx="789438" cy="772073"/>
              <a:chOff x="437315" y="2081337"/>
              <a:chExt cx="718611" cy="702804"/>
            </a:xfrm>
          </p:grpSpPr>
          <p:sp>
            <p:nvSpPr>
              <p:cNvPr id="1913" name="Google Shape;1913;p10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0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0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0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0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0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0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0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10"/>
            <p:cNvSpPr/>
            <p:nvPr/>
          </p:nvSpPr>
          <p:spPr>
            <a:xfrm rot="2700000" flipH="1">
              <a:off x="-2683255" y="-219103"/>
              <a:ext cx="840543" cy="815097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10"/>
          <p:cNvSpPr txBox="1">
            <a:spLocks noGrp="1"/>
          </p:cNvSpPr>
          <p:nvPr>
            <p:ph type="title"/>
          </p:nvPr>
        </p:nvSpPr>
        <p:spPr>
          <a:xfrm>
            <a:off x="713250" y="3913075"/>
            <a:ext cx="7717500" cy="695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2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2.png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1.png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.png" /><Relationship Id="rId7" Type="http://schemas.openxmlformats.org/officeDocument/2006/relationships/image" Target="../media/image24.png" /><Relationship Id="rId12" Type="http://schemas.openxmlformats.org/officeDocument/2006/relationships/image" Target="../media/image2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1.png" /><Relationship Id="rId11" Type="http://schemas.openxmlformats.org/officeDocument/2006/relationships/image" Target="../media/image28.png" /><Relationship Id="rId5" Type="http://schemas.openxmlformats.org/officeDocument/2006/relationships/image" Target="../media/image4.png" /><Relationship Id="rId10" Type="http://schemas.openxmlformats.org/officeDocument/2006/relationships/image" Target="../media/image27.png" /><Relationship Id="rId4" Type="http://schemas.openxmlformats.org/officeDocument/2006/relationships/image" Target="../media/image8.png" /><Relationship Id="rId9" Type="http://schemas.openxmlformats.org/officeDocument/2006/relationships/image" Target="../media/image2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1.png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1.xml" /><Relationship Id="rId4" Type="http://schemas.openxmlformats.org/officeDocument/2006/relationships/image" Target="../media/image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 /><Relationship Id="rId2" Type="http://schemas.openxmlformats.org/officeDocument/2006/relationships/image" Target="../media/image34.tiff" /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6.xml" /><Relationship Id="rId5" Type="http://schemas.openxmlformats.org/officeDocument/2006/relationships/hyperlink" Target="https://www.gophotonics.com/" TargetMode="External" /><Relationship Id="rId4" Type="http://schemas.openxmlformats.org/officeDocument/2006/relationships/image" Target="../media/image39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6.xml" /><Relationship Id="rId5" Type="http://schemas.openxmlformats.org/officeDocument/2006/relationships/image" Target="../media/image36.png" /><Relationship Id="rId4" Type="http://schemas.openxmlformats.org/officeDocument/2006/relationships/image" Target="../media/image40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1.png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" name="Google Shape;5242;p30"/>
          <p:cNvSpPr txBox="1">
            <a:spLocks noGrp="1"/>
          </p:cNvSpPr>
          <p:nvPr>
            <p:ph type="ctrTitle"/>
          </p:nvPr>
        </p:nvSpPr>
        <p:spPr>
          <a:xfrm>
            <a:off x="1529845" y="1340853"/>
            <a:ext cx="6297900" cy="658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dirty="0"/>
              <a:t>PARABOLA ALIGNMENT TRAINING</a:t>
            </a:r>
            <a:endParaRPr sz="4900" dirty="0">
              <a:solidFill>
                <a:schemeClr val="accent1"/>
              </a:solidFill>
            </a:endParaRPr>
          </a:p>
        </p:txBody>
      </p:sp>
      <p:sp>
        <p:nvSpPr>
          <p:cNvPr id="5243" name="Google Shape;5243;p30"/>
          <p:cNvSpPr txBox="1">
            <a:spLocks noGrp="1"/>
          </p:cNvSpPr>
          <p:nvPr>
            <p:ph type="subTitle" idx="1"/>
          </p:nvPr>
        </p:nvSpPr>
        <p:spPr>
          <a:xfrm>
            <a:off x="1999232" y="1837411"/>
            <a:ext cx="5347388" cy="91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1400" dirty="0"/>
              <a:t>21 July - 30 July</a:t>
            </a:r>
          </a:p>
          <a:p>
            <a:pPr marL="0" indent="0"/>
            <a:endParaRPr lang="e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44" name="Google Shape;5244;p30"/>
          <p:cNvGrpSpPr/>
          <p:nvPr/>
        </p:nvGrpSpPr>
        <p:grpSpPr>
          <a:xfrm rot="10180621" flipH="1">
            <a:off x="1249221" y="-329208"/>
            <a:ext cx="3399762" cy="1891111"/>
            <a:chOff x="5502375" y="1888450"/>
            <a:chExt cx="1768950" cy="983975"/>
          </a:xfrm>
        </p:grpSpPr>
        <p:sp>
          <p:nvSpPr>
            <p:cNvPr id="5245" name="Google Shape;5245;p30"/>
            <p:cNvSpPr/>
            <p:nvPr/>
          </p:nvSpPr>
          <p:spPr>
            <a:xfrm rot="5400000">
              <a:off x="5894863" y="1495963"/>
              <a:ext cx="983975" cy="1768950"/>
            </a:xfrm>
            <a:custGeom>
              <a:avLst/>
              <a:gdLst/>
              <a:ahLst/>
              <a:cxnLst/>
              <a:rect l="l" t="t" r="r" b="b"/>
              <a:pathLst>
                <a:path w="39359" h="70758" extrusionOk="0">
                  <a:moveTo>
                    <a:pt x="4368" y="1527"/>
                  </a:moveTo>
                  <a:lnTo>
                    <a:pt x="4368" y="1527"/>
                  </a:lnTo>
                  <a:cubicBezTo>
                    <a:pt x="4799" y="2020"/>
                    <a:pt x="5251" y="2492"/>
                    <a:pt x="5724" y="2944"/>
                  </a:cubicBezTo>
                  <a:cubicBezTo>
                    <a:pt x="5600" y="3190"/>
                    <a:pt x="5559" y="3478"/>
                    <a:pt x="5539" y="3745"/>
                  </a:cubicBezTo>
                  <a:cubicBezTo>
                    <a:pt x="5149" y="3006"/>
                    <a:pt x="4758" y="2266"/>
                    <a:pt x="4368" y="1527"/>
                  </a:cubicBezTo>
                  <a:close/>
                  <a:moveTo>
                    <a:pt x="3773" y="849"/>
                  </a:moveTo>
                  <a:lnTo>
                    <a:pt x="3773" y="849"/>
                  </a:lnTo>
                  <a:cubicBezTo>
                    <a:pt x="3814" y="870"/>
                    <a:pt x="3834" y="911"/>
                    <a:pt x="3855" y="931"/>
                  </a:cubicBezTo>
                  <a:cubicBezTo>
                    <a:pt x="4307" y="1958"/>
                    <a:pt x="4779" y="2964"/>
                    <a:pt x="5272" y="3971"/>
                  </a:cubicBezTo>
                  <a:cubicBezTo>
                    <a:pt x="4964" y="3786"/>
                    <a:pt x="4656" y="3642"/>
                    <a:pt x="4307" y="3539"/>
                  </a:cubicBezTo>
                  <a:cubicBezTo>
                    <a:pt x="4122" y="2636"/>
                    <a:pt x="3937" y="1753"/>
                    <a:pt x="3773" y="849"/>
                  </a:cubicBezTo>
                  <a:close/>
                  <a:moveTo>
                    <a:pt x="5806" y="3026"/>
                  </a:moveTo>
                  <a:cubicBezTo>
                    <a:pt x="6360" y="3581"/>
                    <a:pt x="6956" y="4114"/>
                    <a:pt x="7531" y="4648"/>
                  </a:cubicBezTo>
                  <a:cubicBezTo>
                    <a:pt x="7346" y="5347"/>
                    <a:pt x="7243" y="6086"/>
                    <a:pt x="7243" y="6805"/>
                  </a:cubicBezTo>
                  <a:cubicBezTo>
                    <a:pt x="6709" y="5881"/>
                    <a:pt x="6175" y="4936"/>
                    <a:pt x="5662" y="3991"/>
                  </a:cubicBezTo>
                  <a:cubicBezTo>
                    <a:pt x="5682" y="3663"/>
                    <a:pt x="5744" y="3355"/>
                    <a:pt x="5806" y="3026"/>
                  </a:cubicBezTo>
                  <a:close/>
                  <a:moveTo>
                    <a:pt x="4348" y="3683"/>
                  </a:moveTo>
                  <a:lnTo>
                    <a:pt x="4348" y="3683"/>
                  </a:lnTo>
                  <a:cubicBezTo>
                    <a:pt x="4697" y="3827"/>
                    <a:pt x="5046" y="3971"/>
                    <a:pt x="5374" y="4176"/>
                  </a:cubicBezTo>
                  <a:cubicBezTo>
                    <a:pt x="5826" y="5100"/>
                    <a:pt x="6299" y="6004"/>
                    <a:pt x="6771" y="6907"/>
                  </a:cubicBezTo>
                  <a:cubicBezTo>
                    <a:pt x="6196" y="6661"/>
                    <a:pt x="5600" y="6456"/>
                    <a:pt x="5005" y="6312"/>
                  </a:cubicBezTo>
                  <a:cubicBezTo>
                    <a:pt x="4758" y="5449"/>
                    <a:pt x="4532" y="4566"/>
                    <a:pt x="4348" y="3683"/>
                  </a:cubicBezTo>
                  <a:close/>
                  <a:moveTo>
                    <a:pt x="5025" y="6456"/>
                  </a:moveTo>
                  <a:cubicBezTo>
                    <a:pt x="5662" y="6661"/>
                    <a:pt x="6278" y="6866"/>
                    <a:pt x="6894" y="7133"/>
                  </a:cubicBezTo>
                  <a:cubicBezTo>
                    <a:pt x="7572" y="8386"/>
                    <a:pt x="8270" y="9618"/>
                    <a:pt x="8989" y="10850"/>
                  </a:cubicBezTo>
                  <a:cubicBezTo>
                    <a:pt x="8106" y="10399"/>
                    <a:pt x="7161" y="10049"/>
                    <a:pt x="6196" y="9844"/>
                  </a:cubicBezTo>
                  <a:cubicBezTo>
                    <a:pt x="5744" y="8735"/>
                    <a:pt x="5354" y="7606"/>
                    <a:pt x="5025" y="6456"/>
                  </a:cubicBezTo>
                  <a:close/>
                  <a:moveTo>
                    <a:pt x="29977" y="8468"/>
                  </a:moveTo>
                  <a:cubicBezTo>
                    <a:pt x="30018" y="9885"/>
                    <a:pt x="30059" y="11343"/>
                    <a:pt x="30079" y="12822"/>
                  </a:cubicBezTo>
                  <a:cubicBezTo>
                    <a:pt x="29710" y="12924"/>
                    <a:pt x="29361" y="13130"/>
                    <a:pt x="29094" y="13376"/>
                  </a:cubicBezTo>
                  <a:cubicBezTo>
                    <a:pt x="29422" y="11754"/>
                    <a:pt x="29730" y="10111"/>
                    <a:pt x="29977" y="8468"/>
                  </a:cubicBezTo>
                  <a:close/>
                  <a:moveTo>
                    <a:pt x="29812" y="8386"/>
                  </a:moveTo>
                  <a:lnTo>
                    <a:pt x="29812" y="8386"/>
                  </a:lnTo>
                  <a:cubicBezTo>
                    <a:pt x="29422" y="10070"/>
                    <a:pt x="29052" y="11754"/>
                    <a:pt x="28683" y="13438"/>
                  </a:cubicBezTo>
                  <a:cubicBezTo>
                    <a:pt x="28416" y="12842"/>
                    <a:pt x="28026" y="12267"/>
                    <a:pt x="27697" y="11713"/>
                  </a:cubicBezTo>
                  <a:cubicBezTo>
                    <a:pt x="28354" y="10604"/>
                    <a:pt x="29073" y="9495"/>
                    <a:pt x="29812" y="8386"/>
                  </a:cubicBezTo>
                  <a:close/>
                  <a:moveTo>
                    <a:pt x="6257" y="9988"/>
                  </a:moveTo>
                  <a:cubicBezTo>
                    <a:pt x="7284" y="10337"/>
                    <a:pt x="8249" y="10727"/>
                    <a:pt x="9215" y="11199"/>
                  </a:cubicBezTo>
                  <a:cubicBezTo>
                    <a:pt x="9790" y="12185"/>
                    <a:pt x="10385" y="13150"/>
                    <a:pt x="11001" y="14095"/>
                  </a:cubicBezTo>
                  <a:cubicBezTo>
                    <a:pt x="10077" y="13602"/>
                    <a:pt x="9050" y="13315"/>
                    <a:pt x="8003" y="13253"/>
                  </a:cubicBezTo>
                  <a:cubicBezTo>
                    <a:pt x="7962" y="13253"/>
                    <a:pt x="7941" y="13274"/>
                    <a:pt x="7941" y="13315"/>
                  </a:cubicBezTo>
                  <a:cubicBezTo>
                    <a:pt x="7284" y="12247"/>
                    <a:pt x="6730" y="11138"/>
                    <a:pt x="6257" y="9988"/>
                  </a:cubicBezTo>
                  <a:close/>
                  <a:moveTo>
                    <a:pt x="7654" y="4751"/>
                  </a:moveTo>
                  <a:cubicBezTo>
                    <a:pt x="8455" y="5449"/>
                    <a:pt x="9256" y="6148"/>
                    <a:pt x="10057" y="6846"/>
                  </a:cubicBezTo>
                  <a:cubicBezTo>
                    <a:pt x="9646" y="8222"/>
                    <a:pt x="9523" y="9618"/>
                    <a:pt x="9708" y="11056"/>
                  </a:cubicBezTo>
                  <a:cubicBezTo>
                    <a:pt x="9726" y="11074"/>
                    <a:pt x="9749" y="11084"/>
                    <a:pt x="9768" y="11084"/>
                  </a:cubicBezTo>
                  <a:cubicBezTo>
                    <a:pt x="9792" y="11084"/>
                    <a:pt x="9810" y="11069"/>
                    <a:pt x="9810" y="11035"/>
                  </a:cubicBezTo>
                  <a:cubicBezTo>
                    <a:pt x="9687" y="9659"/>
                    <a:pt x="9810" y="8304"/>
                    <a:pt x="10180" y="6969"/>
                  </a:cubicBezTo>
                  <a:cubicBezTo>
                    <a:pt x="11022" y="7708"/>
                    <a:pt x="11843" y="8489"/>
                    <a:pt x="12603" y="9310"/>
                  </a:cubicBezTo>
                  <a:cubicBezTo>
                    <a:pt x="11843" y="10850"/>
                    <a:pt x="11494" y="12534"/>
                    <a:pt x="11658" y="14239"/>
                  </a:cubicBezTo>
                  <a:cubicBezTo>
                    <a:pt x="11001" y="13191"/>
                    <a:pt x="10344" y="12144"/>
                    <a:pt x="9708" y="11076"/>
                  </a:cubicBezTo>
                  <a:cubicBezTo>
                    <a:pt x="8968" y="9824"/>
                    <a:pt x="8229" y="8571"/>
                    <a:pt x="7510" y="7318"/>
                  </a:cubicBezTo>
                  <a:cubicBezTo>
                    <a:pt x="7531" y="7277"/>
                    <a:pt x="7531" y="7236"/>
                    <a:pt x="7490" y="7215"/>
                  </a:cubicBezTo>
                  <a:lnTo>
                    <a:pt x="7449" y="7215"/>
                  </a:lnTo>
                  <a:cubicBezTo>
                    <a:pt x="7428" y="7154"/>
                    <a:pt x="7387" y="7072"/>
                    <a:pt x="7346" y="7010"/>
                  </a:cubicBezTo>
                  <a:cubicBezTo>
                    <a:pt x="7387" y="6250"/>
                    <a:pt x="7469" y="5490"/>
                    <a:pt x="7654" y="4751"/>
                  </a:cubicBezTo>
                  <a:close/>
                  <a:moveTo>
                    <a:pt x="1144" y="13643"/>
                  </a:moveTo>
                  <a:lnTo>
                    <a:pt x="1144" y="13643"/>
                  </a:lnTo>
                  <a:cubicBezTo>
                    <a:pt x="1883" y="13808"/>
                    <a:pt x="2623" y="13992"/>
                    <a:pt x="3341" y="14218"/>
                  </a:cubicBezTo>
                  <a:cubicBezTo>
                    <a:pt x="3321" y="14793"/>
                    <a:pt x="3567" y="15430"/>
                    <a:pt x="3896" y="15923"/>
                  </a:cubicBezTo>
                  <a:cubicBezTo>
                    <a:pt x="2951" y="15204"/>
                    <a:pt x="2048" y="14424"/>
                    <a:pt x="1144" y="13643"/>
                  </a:cubicBezTo>
                  <a:close/>
                  <a:moveTo>
                    <a:pt x="590" y="13520"/>
                  </a:moveTo>
                  <a:lnTo>
                    <a:pt x="590" y="13520"/>
                  </a:lnTo>
                  <a:cubicBezTo>
                    <a:pt x="651" y="13541"/>
                    <a:pt x="713" y="13561"/>
                    <a:pt x="774" y="13561"/>
                  </a:cubicBezTo>
                  <a:cubicBezTo>
                    <a:pt x="1678" y="14485"/>
                    <a:pt x="2623" y="15368"/>
                    <a:pt x="3629" y="16210"/>
                  </a:cubicBezTo>
                  <a:cubicBezTo>
                    <a:pt x="3460" y="16186"/>
                    <a:pt x="3292" y="16176"/>
                    <a:pt x="3124" y="16176"/>
                  </a:cubicBezTo>
                  <a:cubicBezTo>
                    <a:pt x="3005" y="16176"/>
                    <a:pt x="2885" y="16181"/>
                    <a:pt x="2766" y="16190"/>
                  </a:cubicBezTo>
                  <a:cubicBezTo>
                    <a:pt x="2007" y="15327"/>
                    <a:pt x="1288" y="14444"/>
                    <a:pt x="590" y="13520"/>
                  </a:cubicBezTo>
                  <a:close/>
                  <a:moveTo>
                    <a:pt x="8003" y="13397"/>
                  </a:moveTo>
                  <a:cubicBezTo>
                    <a:pt x="9153" y="13520"/>
                    <a:pt x="10221" y="13849"/>
                    <a:pt x="11207" y="14444"/>
                  </a:cubicBezTo>
                  <a:cubicBezTo>
                    <a:pt x="11823" y="15389"/>
                    <a:pt x="12459" y="16333"/>
                    <a:pt x="13096" y="17258"/>
                  </a:cubicBezTo>
                  <a:cubicBezTo>
                    <a:pt x="12213" y="16908"/>
                    <a:pt x="11289" y="16662"/>
                    <a:pt x="10324" y="16559"/>
                  </a:cubicBezTo>
                  <a:cubicBezTo>
                    <a:pt x="9769" y="15923"/>
                    <a:pt x="9256" y="15266"/>
                    <a:pt x="8763" y="14588"/>
                  </a:cubicBezTo>
                  <a:cubicBezTo>
                    <a:pt x="8496" y="14198"/>
                    <a:pt x="8229" y="13808"/>
                    <a:pt x="7982" y="13397"/>
                  </a:cubicBezTo>
                  <a:close/>
                  <a:moveTo>
                    <a:pt x="30079" y="12986"/>
                  </a:moveTo>
                  <a:cubicBezTo>
                    <a:pt x="30079" y="14116"/>
                    <a:pt x="30059" y="15266"/>
                    <a:pt x="30018" y="16395"/>
                  </a:cubicBezTo>
                  <a:cubicBezTo>
                    <a:pt x="29278" y="16600"/>
                    <a:pt x="28560" y="17258"/>
                    <a:pt x="28026" y="17874"/>
                  </a:cubicBezTo>
                  <a:cubicBezTo>
                    <a:pt x="28375" y="16436"/>
                    <a:pt x="28724" y="14999"/>
                    <a:pt x="29052" y="13561"/>
                  </a:cubicBezTo>
                  <a:cubicBezTo>
                    <a:pt x="29361" y="13315"/>
                    <a:pt x="29689" y="13130"/>
                    <a:pt x="30079" y="12986"/>
                  </a:cubicBezTo>
                  <a:close/>
                  <a:moveTo>
                    <a:pt x="27594" y="11877"/>
                  </a:moveTo>
                  <a:cubicBezTo>
                    <a:pt x="27902" y="12473"/>
                    <a:pt x="28231" y="13150"/>
                    <a:pt x="28621" y="13684"/>
                  </a:cubicBezTo>
                  <a:cubicBezTo>
                    <a:pt x="28293" y="15163"/>
                    <a:pt x="27964" y="16641"/>
                    <a:pt x="27615" y="18100"/>
                  </a:cubicBezTo>
                  <a:cubicBezTo>
                    <a:pt x="27019" y="17216"/>
                    <a:pt x="26383" y="16354"/>
                    <a:pt x="25664" y="15574"/>
                  </a:cubicBezTo>
                  <a:cubicBezTo>
                    <a:pt x="26239" y="14321"/>
                    <a:pt x="26896" y="13089"/>
                    <a:pt x="27594" y="11877"/>
                  </a:cubicBezTo>
                  <a:close/>
                  <a:moveTo>
                    <a:pt x="3526" y="14280"/>
                  </a:moveTo>
                  <a:cubicBezTo>
                    <a:pt x="4471" y="14547"/>
                    <a:pt x="5415" y="14875"/>
                    <a:pt x="6319" y="15245"/>
                  </a:cubicBezTo>
                  <a:cubicBezTo>
                    <a:pt x="6257" y="16292"/>
                    <a:pt x="6463" y="17299"/>
                    <a:pt x="6935" y="18202"/>
                  </a:cubicBezTo>
                  <a:cubicBezTo>
                    <a:pt x="5990" y="17545"/>
                    <a:pt x="5046" y="16847"/>
                    <a:pt x="4142" y="16128"/>
                  </a:cubicBezTo>
                  <a:cubicBezTo>
                    <a:pt x="3957" y="15800"/>
                    <a:pt x="3793" y="15450"/>
                    <a:pt x="3690" y="15101"/>
                  </a:cubicBezTo>
                  <a:cubicBezTo>
                    <a:pt x="3608" y="14834"/>
                    <a:pt x="3588" y="14547"/>
                    <a:pt x="3526" y="14280"/>
                  </a:cubicBezTo>
                  <a:close/>
                  <a:moveTo>
                    <a:pt x="2973" y="16246"/>
                  </a:moveTo>
                  <a:cubicBezTo>
                    <a:pt x="3231" y="16246"/>
                    <a:pt x="3499" y="16283"/>
                    <a:pt x="3752" y="16333"/>
                  </a:cubicBezTo>
                  <a:cubicBezTo>
                    <a:pt x="4676" y="17093"/>
                    <a:pt x="5641" y="17853"/>
                    <a:pt x="6648" y="18551"/>
                  </a:cubicBezTo>
                  <a:cubicBezTo>
                    <a:pt x="6381" y="18541"/>
                    <a:pt x="6109" y="18536"/>
                    <a:pt x="5836" y="18536"/>
                  </a:cubicBezTo>
                  <a:cubicBezTo>
                    <a:pt x="5564" y="18536"/>
                    <a:pt x="5292" y="18541"/>
                    <a:pt x="5025" y="18551"/>
                  </a:cubicBezTo>
                  <a:cubicBezTo>
                    <a:pt x="4245" y="17812"/>
                    <a:pt x="3506" y="17052"/>
                    <a:pt x="2807" y="16251"/>
                  </a:cubicBezTo>
                  <a:cubicBezTo>
                    <a:pt x="2862" y="16248"/>
                    <a:pt x="2917" y="16246"/>
                    <a:pt x="2973" y="16246"/>
                  </a:cubicBezTo>
                  <a:close/>
                  <a:moveTo>
                    <a:pt x="10467" y="16724"/>
                  </a:moveTo>
                  <a:lnTo>
                    <a:pt x="10467" y="16724"/>
                  </a:lnTo>
                  <a:cubicBezTo>
                    <a:pt x="11433" y="16908"/>
                    <a:pt x="12377" y="17155"/>
                    <a:pt x="13281" y="17525"/>
                  </a:cubicBezTo>
                  <a:cubicBezTo>
                    <a:pt x="13835" y="18325"/>
                    <a:pt x="14410" y="19126"/>
                    <a:pt x="14965" y="19907"/>
                  </a:cubicBezTo>
                  <a:cubicBezTo>
                    <a:pt x="14410" y="19660"/>
                    <a:pt x="13815" y="19517"/>
                    <a:pt x="13199" y="19434"/>
                  </a:cubicBezTo>
                  <a:cubicBezTo>
                    <a:pt x="13178" y="19434"/>
                    <a:pt x="13158" y="19455"/>
                    <a:pt x="13158" y="19475"/>
                  </a:cubicBezTo>
                  <a:cubicBezTo>
                    <a:pt x="12726" y="19065"/>
                    <a:pt x="12295" y="18633"/>
                    <a:pt x="11864" y="18202"/>
                  </a:cubicBezTo>
                  <a:cubicBezTo>
                    <a:pt x="11864" y="18161"/>
                    <a:pt x="11823" y="18161"/>
                    <a:pt x="11802" y="18161"/>
                  </a:cubicBezTo>
                  <a:cubicBezTo>
                    <a:pt x="11350" y="17689"/>
                    <a:pt x="10899" y="17216"/>
                    <a:pt x="10467" y="16724"/>
                  </a:cubicBezTo>
                  <a:close/>
                  <a:moveTo>
                    <a:pt x="6504" y="15327"/>
                  </a:moveTo>
                  <a:cubicBezTo>
                    <a:pt x="7366" y="15656"/>
                    <a:pt x="8188" y="16046"/>
                    <a:pt x="9030" y="16436"/>
                  </a:cubicBezTo>
                  <a:cubicBezTo>
                    <a:pt x="8927" y="17627"/>
                    <a:pt x="9194" y="18900"/>
                    <a:pt x="9625" y="19989"/>
                  </a:cubicBezTo>
                  <a:cubicBezTo>
                    <a:pt x="8783" y="19475"/>
                    <a:pt x="7941" y="18921"/>
                    <a:pt x="7120" y="18346"/>
                  </a:cubicBezTo>
                  <a:cubicBezTo>
                    <a:pt x="6648" y="17401"/>
                    <a:pt x="6442" y="16375"/>
                    <a:pt x="6504" y="15327"/>
                  </a:cubicBezTo>
                  <a:close/>
                  <a:moveTo>
                    <a:pt x="12747" y="9433"/>
                  </a:moveTo>
                  <a:cubicBezTo>
                    <a:pt x="13014" y="9741"/>
                    <a:pt x="13281" y="10029"/>
                    <a:pt x="13527" y="10337"/>
                  </a:cubicBezTo>
                  <a:cubicBezTo>
                    <a:pt x="14123" y="11035"/>
                    <a:pt x="14657" y="11774"/>
                    <a:pt x="15150" y="12555"/>
                  </a:cubicBezTo>
                  <a:cubicBezTo>
                    <a:pt x="15786" y="13520"/>
                    <a:pt x="16341" y="14547"/>
                    <a:pt x="16813" y="15594"/>
                  </a:cubicBezTo>
                  <a:cubicBezTo>
                    <a:pt x="15909" y="16847"/>
                    <a:pt x="15478" y="18613"/>
                    <a:pt x="15622" y="20153"/>
                  </a:cubicBezTo>
                  <a:cubicBezTo>
                    <a:pt x="14985" y="19250"/>
                    <a:pt x="14369" y="18367"/>
                    <a:pt x="13774" y="17463"/>
                  </a:cubicBezTo>
                  <a:cubicBezTo>
                    <a:pt x="13958" y="15779"/>
                    <a:pt x="14390" y="14218"/>
                    <a:pt x="15047" y="12678"/>
                  </a:cubicBezTo>
                  <a:cubicBezTo>
                    <a:pt x="15047" y="12657"/>
                    <a:pt x="15047" y="12637"/>
                    <a:pt x="15047" y="12616"/>
                  </a:cubicBezTo>
                  <a:cubicBezTo>
                    <a:pt x="15036" y="12594"/>
                    <a:pt x="15000" y="12578"/>
                    <a:pt x="14966" y="12578"/>
                  </a:cubicBezTo>
                  <a:cubicBezTo>
                    <a:pt x="14938" y="12578"/>
                    <a:pt x="14912" y="12589"/>
                    <a:pt x="14903" y="12616"/>
                  </a:cubicBezTo>
                  <a:cubicBezTo>
                    <a:pt x="14225" y="14095"/>
                    <a:pt x="13815" y="15656"/>
                    <a:pt x="13630" y="17278"/>
                  </a:cubicBezTo>
                  <a:cubicBezTo>
                    <a:pt x="12993" y="16313"/>
                    <a:pt x="12357" y="15348"/>
                    <a:pt x="11741" y="14383"/>
                  </a:cubicBezTo>
                  <a:cubicBezTo>
                    <a:pt x="11761" y="14362"/>
                    <a:pt x="11782" y="14362"/>
                    <a:pt x="11782" y="14321"/>
                  </a:cubicBezTo>
                  <a:cubicBezTo>
                    <a:pt x="11720" y="12596"/>
                    <a:pt x="12008" y="10994"/>
                    <a:pt x="12747" y="9433"/>
                  </a:cubicBezTo>
                  <a:close/>
                  <a:moveTo>
                    <a:pt x="5128" y="18633"/>
                  </a:moveTo>
                  <a:lnTo>
                    <a:pt x="5128" y="18633"/>
                  </a:lnTo>
                  <a:cubicBezTo>
                    <a:pt x="5682" y="18654"/>
                    <a:pt x="6257" y="18675"/>
                    <a:pt x="6812" y="18675"/>
                  </a:cubicBezTo>
                  <a:cubicBezTo>
                    <a:pt x="7613" y="19229"/>
                    <a:pt x="8414" y="19742"/>
                    <a:pt x="9256" y="20256"/>
                  </a:cubicBezTo>
                  <a:cubicBezTo>
                    <a:pt x="8660" y="20276"/>
                    <a:pt x="8106" y="20400"/>
                    <a:pt x="7592" y="20687"/>
                  </a:cubicBezTo>
                  <a:cubicBezTo>
                    <a:pt x="6730" y="20050"/>
                    <a:pt x="5908" y="19373"/>
                    <a:pt x="5128" y="18633"/>
                  </a:cubicBezTo>
                  <a:close/>
                  <a:moveTo>
                    <a:pt x="9174" y="16518"/>
                  </a:moveTo>
                  <a:cubicBezTo>
                    <a:pt x="9605" y="16724"/>
                    <a:pt x="10016" y="16950"/>
                    <a:pt x="10426" y="17175"/>
                  </a:cubicBezTo>
                  <a:cubicBezTo>
                    <a:pt x="10837" y="17648"/>
                    <a:pt x="11289" y="18100"/>
                    <a:pt x="11720" y="18551"/>
                  </a:cubicBezTo>
                  <a:cubicBezTo>
                    <a:pt x="11679" y="19558"/>
                    <a:pt x="11987" y="20667"/>
                    <a:pt x="12336" y="21570"/>
                  </a:cubicBezTo>
                  <a:lnTo>
                    <a:pt x="12316" y="21570"/>
                  </a:lnTo>
                  <a:cubicBezTo>
                    <a:pt x="11474" y="21098"/>
                    <a:pt x="10632" y="20625"/>
                    <a:pt x="9810" y="20112"/>
                  </a:cubicBezTo>
                  <a:cubicBezTo>
                    <a:pt x="9420" y="18921"/>
                    <a:pt x="9276" y="17771"/>
                    <a:pt x="9174" y="16518"/>
                  </a:cubicBezTo>
                  <a:close/>
                  <a:moveTo>
                    <a:pt x="16916" y="15800"/>
                  </a:moveTo>
                  <a:cubicBezTo>
                    <a:pt x="17470" y="17032"/>
                    <a:pt x="17901" y="18325"/>
                    <a:pt x="18251" y="19660"/>
                  </a:cubicBezTo>
                  <a:cubicBezTo>
                    <a:pt x="17737" y="20543"/>
                    <a:pt x="17429" y="21488"/>
                    <a:pt x="17326" y="22494"/>
                  </a:cubicBezTo>
                  <a:cubicBezTo>
                    <a:pt x="16792" y="21755"/>
                    <a:pt x="16238" y="21016"/>
                    <a:pt x="15725" y="20276"/>
                  </a:cubicBezTo>
                  <a:cubicBezTo>
                    <a:pt x="15807" y="18572"/>
                    <a:pt x="16197" y="17278"/>
                    <a:pt x="16916" y="15800"/>
                  </a:cubicBezTo>
                  <a:close/>
                  <a:moveTo>
                    <a:pt x="29997" y="16539"/>
                  </a:moveTo>
                  <a:lnTo>
                    <a:pt x="29997" y="16539"/>
                  </a:lnTo>
                  <a:cubicBezTo>
                    <a:pt x="29956" y="17792"/>
                    <a:pt x="29853" y="19044"/>
                    <a:pt x="29689" y="20276"/>
                  </a:cubicBezTo>
                  <a:cubicBezTo>
                    <a:pt x="28519" y="20564"/>
                    <a:pt x="27451" y="21529"/>
                    <a:pt x="26773" y="22494"/>
                  </a:cubicBezTo>
                  <a:cubicBezTo>
                    <a:pt x="26855" y="22207"/>
                    <a:pt x="26937" y="21919"/>
                    <a:pt x="27019" y="21632"/>
                  </a:cubicBezTo>
                  <a:cubicBezTo>
                    <a:pt x="27327" y="20482"/>
                    <a:pt x="27656" y="19311"/>
                    <a:pt x="27944" y="18120"/>
                  </a:cubicBezTo>
                  <a:cubicBezTo>
                    <a:pt x="28252" y="17812"/>
                    <a:pt x="28580" y="17525"/>
                    <a:pt x="28929" y="17258"/>
                  </a:cubicBezTo>
                  <a:cubicBezTo>
                    <a:pt x="29278" y="16991"/>
                    <a:pt x="29669" y="16806"/>
                    <a:pt x="29997" y="16539"/>
                  </a:cubicBezTo>
                  <a:close/>
                  <a:moveTo>
                    <a:pt x="25623" y="15676"/>
                  </a:moveTo>
                  <a:cubicBezTo>
                    <a:pt x="26301" y="16539"/>
                    <a:pt x="26958" y="17422"/>
                    <a:pt x="27553" y="18346"/>
                  </a:cubicBezTo>
                  <a:cubicBezTo>
                    <a:pt x="27286" y="19496"/>
                    <a:pt x="26978" y="20646"/>
                    <a:pt x="26670" y="21796"/>
                  </a:cubicBezTo>
                  <a:cubicBezTo>
                    <a:pt x="26609" y="22042"/>
                    <a:pt x="26527" y="22289"/>
                    <a:pt x="26465" y="22535"/>
                  </a:cubicBezTo>
                  <a:cubicBezTo>
                    <a:pt x="25746" y="21632"/>
                    <a:pt x="24925" y="20831"/>
                    <a:pt x="24021" y="20133"/>
                  </a:cubicBezTo>
                  <a:cubicBezTo>
                    <a:pt x="24432" y="18572"/>
                    <a:pt x="24986" y="17093"/>
                    <a:pt x="25623" y="15676"/>
                  </a:cubicBezTo>
                  <a:close/>
                  <a:moveTo>
                    <a:pt x="11946" y="18777"/>
                  </a:moveTo>
                  <a:cubicBezTo>
                    <a:pt x="12726" y="19537"/>
                    <a:pt x="13507" y="20276"/>
                    <a:pt x="14328" y="20975"/>
                  </a:cubicBezTo>
                  <a:cubicBezTo>
                    <a:pt x="14349" y="21591"/>
                    <a:pt x="14451" y="22186"/>
                    <a:pt x="14657" y="22782"/>
                  </a:cubicBezTo>
                  <a:cubicBezTo>
                    <a:pt x="13917" y="22412"/>
                    <a:pt x="13178" y="22042"/>
                    <a:pt x="12459" y="21652"/>
                  </a:cubicBezTo>
                  <a:cubicBezTo>
                    <a:pt x="12480" y="21632"/>
                    <a:pt x="12459" y="21591"/>
                    <a:pt x="12439" y="21570"/>
                  </a:cubicBezTo>
                  <a:cubicBezTo>
                    <a:pt x="12172" y="20646"/>
                    <a:pt x="12090" y="19722"/>
                    <a:pt x="11946" y="18777"/>
                  </a:cubicBezTo>
                  <a:close/>
                  <a:moveTo>
                    <a:pt x="13199" y="19496"/>
                  </a:moveTo>
                  <a:lnTo>
                    <a:pt x="13199" y="19496"/>
                  </a:lnTo>
                  <a:cubicBezTo>
                    <a:pt x="13897" y="19640"/>
                    <a:pt x="14534" y="19886"/>
                    <a:pt x="15170" y="20194"/>
                  </a:cubicBezTo>
                  <a:cubicBezTo>
                    <a:pt x="15868" y="21139"/>
                    <a:pt x="16587" y="22084"/>
                    <a:pt x="17285" y="23008"/>
                  </a:cubicBezTo>
                  <a:cubicBezTo>
                    <a:pt x="16361" y="22248"/>
                    <a:pt x="15437" y="21488"/>
                    <a:pt x="14534" y="20687"/>
                  </a:cubicBezTo>
                  <a:cubicBezTo>
                    <a:pt x="14534" y="20646"/>
                    <a:pt x="14534" y="20605"/>
                    <a:pt x="14534" y="20564"/>
                  </a:cubicBezTo>
                  <a:cubicBezTo>
                    <a:pt x="14534" y="20504"/>
                    <a:pt x="14478" y="20472"/>
                    <a:pt x="14427" y="20472"/>
                  </a:cubicBezTo>
                  <a:cubicBezTo>
                    <a:pt x="14391" y="20472"/>
                    <a:pt x="14357" y="20489"/>
                    <a:pt x="14349" y="20523"/>
                  </a:cubicBezTo>
                  <a:cubicBezTo>
                    <a:pt x="13958" y="20194"/>
                    <a:pt x="13568" y="19845"/>
                    <a:pt x="13199" y="19496"/>
                  </a:cubicBezTo>
                  <a:close/>
                  <a:moveTo>
                    <a:pt x="9386" y="20418"/>
                  </a:moveTo>
                  <a:cubicBezTo>
                    <a:pt x="9431" y="20418"/>
                    <a:pt x="9477" y="20419"/>
                    <a:pt x="9523" y="20420"/>
                  </a:cubicBezTo>
                  <a:cubicBezTo>
                    <a:pt x="10283" y="20892"/>
                    <a:pt x="11063" y="21324"/>
                    <a:pt x="11843" y="21755"/>
                  </a:cubicBezTo>
                  <a:cubicBezTo>
                    <a:pt x="11391" y="21940"/>
                    <a:pt x="10940" y="22104"/>
                    <a:pt x="10488" y="22289"/>
                  </a:cubicBezTo>
                  <a:cubicBezTo>
                    <a:pt x="10447" y="22309"/>
                    <a:pt x="10447" y="22392"/>
                    <a:pt x="10488" y="22412"/>
                  </a:cubicBezTo>
                  <a:lnTo>
                    <a:pt x="10529" y="22412"/>
                  </a:lnTo>
                  <a:cubicBezTo>
                    <a:pt x="11022" y="22227"/>
                    <a:pt x="11535" y="22042"/>
                    <a:pt x="12028" y="21858"/>
                  </a:cubicBezTo>
                  <a:cubicBezTo>
                    <a:pt x="12850" y="22289"/>
                    <a:pt x="13692" y="22700"/>
                    <a:pt x="14534" y="23090"/>
                  </a:cubicBezTo>
                  <a:cubicBezTo>
                    <a:pt x="13958" y="23234"/>
                    <a:pt x="13383" y="23398"/>
                    <a:pt x="12808" y="23562"/>
                  </a:cubicBezTo>
                  <a:cubicBezTo>
                    <a:pt x="12008" y="23254"/>
                    <a:pt x="11207" y="22905"/>
                    <a:pt x="10447" y="22494"/>
                  </a:cubicBezTo>
                  <a:cubicBezTo>
                    <a:pt x="9769" y="22145"/>
                    <a:pt x="9133" y="21755"/>
                    <a:pt x="8516" y="21344"/>
                  </a:cubicBezTo>
                  <a:cubicBezTo>
                    <a:pt x="8229" y="21159"/>
                    <a:pt x="7962" y="20975"/>
                    <a:pt x="7716" y="20769"/>
                  </a:cubicBezTo>
                  <a:cubicBezTo>
                    <a:pt x="8249" y="20540"/>
                    <a:pt x="8801" y="20418"/>
                    <a:pt x="9386" y="20418"/>
                  </a:cubicBezTo>
                  <a:close/>
                  <a:moveTo>
                    <a:pt x="18292" y="19907"/>
                  </a:moveTo>
                  <a:cubicBezTo>
                    <a:pt x="18661" y="21365"/>
                    <a:pt x="18887" y="22864"/>
                    <a:pt x="18969" y="24384"/>
                  </a:cubicBezTo>
                  <a:cubicBezTo>
                    <a:pt x="18784" y="24240"/>
                    <a:pt x="18620" y="24096"/>
                    <a:pt x="18435" y="23952"/>
                  </a:cubicBezTo>
                  <a:cubicBezTo>
                    <a:pt x="18107" y="23501"/>
                    <a:pt x="17758" y="23069"/>
                    <a:pt x="17429" y="22638"/>
                  </a:cubicBezTo>
                  <a:cubicBezTo>
                    <a:pt x="17573" y="21673"/>
                    <a:pt x="17840" y="20769"/>
                    <a:pt x="18292" y="19907"/>
                  </a:cubicBezTo>
                  <a:close/>
                  <a:moveTo>
                    <a:pt x="14534" y="21139"/>
                  </a:moveTo>
                  <a:lnTo>
                    <a:pt x="14534" y="21139"/>
                  </a:lnTo>
                  <a:cubicBezTo>
                    <a:pt x="15642" y="22104"/>
                    <a:pt x="16813" y="23028"/>
                    <a:pt x="17984" y="23911"/>
                  </a:cubicBezTo>
                  <a:cubicBezTo>
                    <a:pt x="18127" y="24076"/>
                    <a:pt x="18251" y="24240"/>
                    <a:pt x="18374" y="24425"/>
                  </a:cubicBezTo>
                  <a:cubicBezTo>
                    <a:pt x="17162" y="23952"/>
                    <a:pt x="15971" y="23418"/>
                    <a:pt x="14821" y="22864"/>
                  </a:cubicBezTo>
                  <a:cubicBezTo>
                    <a:pt x="14657" y="22309"/>
                    <a:pt x="14554" y="21734"/>
                    <a:pt x="14534" y="21139"/>
                  </a:cubicBezTo>
                  <a:close/>
                  <a:moveTo>
                    <a:pt x="14718" y="23192"/>
                  </a:moveTo>
                  <a:cubicBezTo>
                    <a:pt x="15930" y="23747"/>
                    <a:pt x="17142" y="24260"/>
                    <a:pt x="18353" y="24712"/>
                  </a:cubicBezTo>
                  <a:cubicBezTo>
                    <a:pt x="16792" y="24527"/>
                    <a:pt x="15252" y="24384"/>
                    <a:pt x="13712" y="23891"/>
                  </a:cubicBezTo>
                  <a:cubicBezTo>
                    <a:pt x="13466" y="23809"/>
                    <a:pt x="13219" y="23726"/>
                    <a:pt x="12973" y="23624"/>
                  </a:cubicBezTo>
                  <a:cubicBezTo>
                    <a:pt x="13568" y="23501"/>
                    <a:pt x="14143" y="23336"/>
                    <a:pt x="14718" y="23192"/>
                  </a:cubicBezTo>
                  <a:close/>
                  <a:moveTo>
                    <a:pt x="18559" y="24651"/>
                  </a:moveTo>
                  <a:cubicBezTo>
                    <a:pt x="18579" y="24671"/>
                    <a:pt x="18600" y="24712"/>
                    <a:pt x="18620" y="24733"/>
                  </a:cubicBezTo>
                  <a:cubicBezTo>
                    <a:pt x="18641" y="24733"/>
                    <a:pt x="18641" y="24753"/>
                    <a:pt x="18661" y="24753"/>
                  </a:cubicBezTo>
                  <a:cubicBezTo>
                    <a:pt x="18600" y="24753"/>
                    <a:pt x="18538" y="24733"/>
                    <a:pt x="18476" y="24733"/>
                  </a:cubicBezTo>
                  <a:cubicBezTo>
                    <a:pt x="18517" y="24712"/>
                    <a:pt x="18559" y="24692"/>
                    <a:pt x="18559" y="24651"/>
                  </a:cubicBezTo>
                  <a:close/>
                  <a:moveTo>
                    <a:pt x="18887" y="24589"/>
                  </a:moveTo>
                  <a:lnTo>
                    <a:pt x="18887" y="24589"/>
                  </a:lnTo>
                  <a:cubicBezTo>
                    <a:pt x="18928" y="24609"/>
                    <a:pt x="18949" y="24630"/>
                    <a:pt x="18990" y="24651"/>
                  </a:cubicBezTo>
                  <a:cubicBezTo>
                    <a:pt x="18990" y="24712"/>
                    <a:pt x="18990" y="24753"/>
                    <a:pt x="18990" y="24794"/>
                  </a:cubicBezTo>
                  <a:cubicBezTo>
                    <a:pt x="18928" y="24794"/>
                    <a:pt x="18867" y="24774"/>
                    <a:pt x="18784" y="24774"/>
                  </a:cubicBezTo>
                  <a:cubicBezTo>
                    <a:pt x="18846" y="24733"/>
                    <a:pt x="18908" y="24671"/>
                    <a:pt x="18887" y="24589"/>
                  </a:cubicBezTo>
                  <a:close/>
                  <a:moveTo>
                    <a:pt x="24001" y="20194"/>
                  </a:moveTo>
                  <a:cubicBezTo>
                    <a:pt x="24884" y="20954"/>
                    <a:pt x="25705" y="21776"/>
                    <a:pt x="26424" y="22700"/>
                  </a:cubicBezTo>
                  <a:cubicBezTo>
                    <a:pt x="25952" y="24363"/>
                    <a:pt x="25459" y="26006"/>
                    <a:pt x="24945" y="27649"/>
                  </a:cubicBezTo>
                  <a:cubicBezTo>
                    <a:pt x="24350" y="26601"/>
                    <a:pt x="23734" y="25554"/>
                    <a:pt x="23118" y="24507"/>
                  </a:cubicBezTo>
                  <a:cubicBezTo>
                    <a:pt x="23282" y="23480"/>
                    <a:pt x="23467" y="22433"/>
                    <a:pt x="23693" y="21406"/>
                  </a:cubicBezTo>
                  <a:cubicBezTo>
                    <a:pt x="23775" y="20995"/>
                    <a:pt x="23877" y="20605"/>
                    <a:pt x="24001" y="20194"/>
                  </a:cubicBezTo>
                  <a:close/>
                  <a:moveTo>
                    <a:pt x="29669" y="20461"/>
                  </a:moveTo>
                  <a:lnTo>
                    <a:pt x="29669" y="20461"/>
                  </a:lnTo>
                  <a:cubicBezTo>
                    <a:pt x="29443" y="22166"/>
                    <a:pt x="29114" y="23829"/>
                    <a:pt x="28621" y="25431"/>
                  </a:cubicBezTo>
                  <a:cubicBezTo>
                    <a:pt x="27245" y="25944"/>
                    <a:pt x="26075" y="26827"/>
                    <a:pt x="25212" y="28018"/>
                  </a:cubicBezTo>
                  <a:cubicBezTo>
                    <a:pt x="25212" y="28018"/>
                    <a:pt x="25212" y="28039"/>
                    <a:pt x="25212" y="28039"/>
                  </a:cubicBezTo>
                  <a:cubicBezTo>
                    <a:pt x="25233" y="28060"/>
                    <a:pt x="25253" y="28060"/>
                    <a:pt x="25274" y="28060"/>
                  </a:cubicBezTo>
                  <a:cubicBezTo>
                    <a:pt x="26177" y="26992"/>
                    <a:pt x="27266" y="26170"/>
                    <a:pt x="28560" y="25636"/>
                  </a:cubicBezTo>
                  <a:lnTo>
                    <a:pt x="28560" y="25636"/>
                  </a:lnTo>
                  <a:cubicBezTo>
                    <a:pt x="28149" y="26971"/>
                    <a:pt x="27636" y="28244"/>
                    <a:pt x="26978" y="29477"/>
                  </a:cubicBezTo>
                  <a:cubicBezTo>
                    <a:pt x="26034" y="29846"/>
                    <a:pt x="25151" y="30360"/>
                    <a:pt x="24350" y="30996"/>
                  </a:cubicBezTo>
                  <a:cubicBezTo>
                    <a:pt x="24247" y="31078"/>
                    <a:pt x="24165" y="31140"/>
                    <a:pt x="24103" y="31160"/>
                  </a:cubicBezTo>
                  <a:cubicBezTo>
                    <a:pt x="24432" y="30175"/>
                    <a:pt x="24760" y="29168"/>
                    <a:pt x="25089" y="28162"/>
                  </a:cubicBezTo>
                  <a:cubicBezTo>
                    <a:pt x="25098" y="28171"/>
                    <a:pt x="25110" y="28175"/>
                    <a:pt x="25123" y="28175"/>
                  </a:cubicBezTo>
                  <a:cubicBezTo>
                    <a:pt x="25168" y="28175"/>
                    <a:pt x="25224" y="28124"/>
                    <a:pt x="25192" y="28060"/>
                  </a:cubicBezTo>
                  <a:lnTo>
                    <a:pt x="25171" y="28060"/>
                  </a:lnTo>
                  <a:cubicBezTo>
                    <a:pt x="25171" y="28039"/>
                    <a:pt x="25151" y="28018"/>
                    <a:pt x="25130" y="27998"/>
                  </a:cubicBezTo>
                  <a:cubicBezTo>
                    <a:pt x="25685" y="26252"/>
                    <a:pt x="26219" y="24486"/>
                    <a:pt x="26711" y="22720"/>
                  </a:cubicBezTo>
                  <a:cubicBezTo>
                    <a:pt x="27163" y="22125"/>
                    <a:pt x="27697" y="21591"/>
                    <a:pt x="28313" y="21159"/>
                  </a:cubicBezTo>
                  <a:cubicBezTo>
                    <a:pt x="28744" y="20872"/>
                    <a:pt x="29196" y="20667"/>
                    <a:pt x="29669" y="20461"/>
                  </a:cubicBezTo>
                  <a:close/>
                  <a:moveTo>
                    <a:pt x="23097" y="24692"/>
                  </a:moveTo>
                  <a:cubicBezTo>
                    <a:pt x="23693" y="25739"/>
                    <a:pt x="24288" y="26786"/>
                    <a:pt x="24884" y="27834"/>
                  </a:cubicBezTo>
                  <a:cubicBezTo>
                    <a:pt x="24535" y="28943"/>
                    <a:pt x="24165" y="30072"/>
                    <a:pt x="23795" y="31181"/>
                  </a:cubicBezTo>
                  <a:cubicBezTo>
                    <a:pt x="23672" y="31058"/>
                    <a:pt x="23610" y="30791"/>
                    <a:pt x="23446" y="30483"/>
                  </a:cubicBezTo>
                  <a:cubicBezTo>
                    <a:pt x="23241" y="30031"/>
                    <a:pt x="22953" y="29641"/>
                    <a:pt x="22645" y="29271"/>
                  </a:cubicBezTo>
                  <a:cubicBezTo>
                    <a:pt x="22748" y="27731"/>
                    <a:pt x="22892" y="26211"/>
                    <a:pt x="23097" y="24692"/>
                  </a:cubicBezTo>
                  <a:close/>
                  <a:moveTo>
                    <a:pt x="6730" y="26704"/>
                  </a:moveTo>
                  <a:lnTo>
                    <a:pt x="6730" y="26704"/>
                  </a:lnTo>
                  <a:cubicBezTo>
                    <a:pt x="7141" y="27669"/>
                    <a:pt x="7695" y="28532"/>
                    <a:pt x="8311" y="29333"/>
                  </a:cubicBezTo>
                  <a:cubicBezTo>
                    <a:pt x="7900" y="30052"/>
                    <a:pt x="7551" y="30811"/>
                    <a:pt x="7305" y="31612"/>
                  </a:cubicBezTo>
                  <a:cubicBezTo>
                    <a:pt x="7264" y="31715"/>
                    <a:pt x="7243" y="31818"/>
                    <a:pt x="7202" y="31920"/>
                  </a:cubicBezTo>
                  <a:cubicBezTo>
                    <a:pt x="6976" y="30216"/>
                    <a:pt x="6812" y="28470"/>
                    <a:pt x="6730" y="26704"/>
                  </a:cubicBezTo>
                  <a:close/>
                  <a:moveTo>
                    <a:pt x="6463" y="26417"/>
                  </a:moveTo>
                  <a:cubicBezTo>
                    <a:pt x="6401" y="28368"/>
                    <a:pt x="6524" y="30319"/>
                    <a:pt x="6791" y="32269"/>
                  </a:cubicBezTo>
                  <a:cubicBezTo>
                    <a:pt x="6586" y="32126"/>
                    <a:pt x="6422" y="31961"/>
                    <a:pt x="6216" y="31838"/>
                  </a:cubicBezTo>
                  <a:cubicBezTo>
                    <a:pt x="6175" y="30031"/>
                    <a:pt x="6237" y="28224"/>
                    <a:pt x="6463" y="26417"/>
                  </a:cubicBezTo>
                  <a:close/>
                  <a:moveTo>
                    <a:pt x="38663" y="29538"/>
                  </a:moveTo>
                  <a:cubicBezTo>
                    <a:pt x="38602" y="29620"/>
                    <a:pt x="38561" y="29723"/>
                    <a:pt x="38520" y="29826"/>
                  </a:cubicBezTo>
                  <a:cubicBezTo>
                    <a:pt x="37246" y="30935"/>
                    <a:pt x="36055" y="32146"/>
                    <a:pt x="34946" y="33440"/>
                  </a:cubicBezTo>
                  <a:cubicBezTo>
                    <a:pt x="34926" y="33152"/>
                    <a:pt x="34885" y="32844"/>
                    <a:pt x="34823" y="32557"/>
                  </a:cubicBezTo>
                  <a:cubicBezTo>
                    <a:pt x="36076" y="31530"/>
                    <a:pt x="37349" y="30524"/>
                    <a:pt x="38663" y="29538"/>
                  </a:cubicBezTo>
                  <a:close/>
                  <a:moveTo>
                    <a:pt x="38253" y="30360"/>
                  </a:moveTo>
                  <a:cubicBezTo>
                    <a:pt x="37760" y="31366"/>
                    <a:pt x="37329" y="32413"/>
                    <a:pt x="36877" y="33481"/>
                  </a:cubicBezTo>
                  <a:cubicBezTo>
                    <a:pt x="36322" y="33481"/>
                    <a:pt x="35747" y="33584"/>
                    <a:pt x="35213" y="33789"/>
                  </a:cubicBezTo>
                  <a:cubicBezTo>
                    <a:pt x="36179" y="32619"/>
                    <a:pt x="37185" y="31489"/>
                    <a:pt x="38253" y="30360"/>
                  </a:cubicBezTo>
                  <a:close/>
                  <a:moveTo>
                    <a:pt x="26876" y="29661"/>
                  </a:moveTo>
                  <a:lnTo>
                    <a:pt x="26876" y="29661"/>
                  </a:lnTo>
                  <a:cubicBezTo>
                    <a:pt x="25869" y="31510"/>
                    <a:pt x="24555" y="33214"/>
                    <a:pt x="22871" y="34713"/>
                  </a:cubicBezTo>
                  <a:cubicBezTo>
                    <a:pt x="23241" y="33645"/>
                    <a:pt x="23631" y="32577"/>
                    <a:pt x="24001" y="31510"/>
                  </a:cubicBezTo>
                  <a:cubicBezTo>
                    <a:pt x="24863" y="30729"/>
                    <a:pt x="25828" y="30134"/>
                    <a:pt x="26876" y="29661"/>
                  </a:cubicBezTo>
                  <a:close/>
                  <a:moveTo>
                    <a:pt x="22645" y="29415"/>
                  </a:moveTo>
                  <a:cubicBezTo>
                    <a:pt x="23097" y="30052"/>
                    <a:pt x="23446" y="30709"/>
                    <a:pt x="23693" y="31469"/>
                  </a:cubicBezTo>
                  <a:cubicBezTo>
                    <a:pt x="23282" y="32680"/>
                    <a:pt x="22851" y="33892"/>
                    <a:pt x="22399" y="35103"/>
                  </a:cubicBezTo>
                  <a:cubicBezTo>
                    <a:pt x="22399" y="35103"/>
                    <a:pt x="22378" y="35124"/>
                    <a:pt x="22378" y="35124"/>
                  </a:cubicBezTo>
                  <a:cubicBezTo>
                    <a:pt x="22460" y="33214"/>
                    <a:pt x="22522" y="31304"/>
                    <a:pt x="22645" y="29415"/>
                  </a:cubicBezTo>
                  <a:close/>
                  <a:moveTo>
                    <a:pt x="6216" y="31982"/>
                  </a:moveTo>
                  <a:lnTo>
                    <a:pt x="6216" y="31982"/>
                  </a:lnTo>
                  <a:cubicBezTo>
                    <a:pt x="6422" y="32126"/>
                    <a:pt x="6627" y="32269"/>
                    <a:pt x="6812" y="32454"/>
                  </a:cubicBezTo>
                  <a:cubicBezTo>
                    <a:pt x="6935" y="33358"/>
                    <a:pt x="7099" y="34241"/>
                    <a:pt x="7305" y="35144"/>
                  </a:cubicBezTo>
                  <a:cubicBezTo>
                    <a:pt x="6997" y="34898"/>
                    <a:pt x="6689" y="34672"/>
                    <a:pt x="6360" y="34446"/>
                  </a:cubicBezTo>
                  <a:cubicBezTo>
                    <a:pt x="6299" y="33625"/>
                    <a:pt x="6237" y="32803"/>
                    <a:pt x="6216" y="31982"/>
                  </a:cubicBezTo>
                  <a:close/>
                  <a:moveTo>
                    <a:pt x="8414" y="29456"/>
                  </a:moveTo>
                  <a:cubicBezTo>
                    <a:pt x="8907" y="30093"/>
                    <a:pt x="9461" y="30688"/>
                    <a:pt x="10016" y="31263"/>
                  </a:cubicBezTo>
                  <a:lnTo>
                    <a:pt x="9995" y="31263"/>
                  </a:lnTo>
                  <a:cubicBezTo>
                    <a:pt x="8886" y="32372"/>
                    <a:pt x="8147" y="33810"/>
                    <a:pt x="7818" y="35309"/>
                  </a:cubicBezTo>
                  <a:cubicBezTo>
                    <a:pt x="7592" y="34303"/>
                    <a:pt x="7407" y="33296"/>
                    <a:pt x="7264" y="32269"/>
                  </a:cubicBezTo>
                  <a:cubicBezTo>
                    <a:pt x="7531" y="31284"/>
                    <a:pt x="7900" y="30360"/>
                    <a:pt x="8414" y="29456"/>
                  </a:cubicBezTo>
                  <a:close/>
                  <a:moveTo>
                    <a:pt x="34741" y="32639"/>
                  </a:moveTo>
                  <a:cubicBezTo>
                    <a:pt x="34741" y="32968"/>
                    <a:pt x="34762" y="33296"/>
                    <a:pt x="34823" y="33604"/>
                  </a:cubicBezTo>
                  <a:cubicBezTo>
                    <a:pt x="33920" y="34672"/>
                    <a:pt x="33078" y="35761"/>
                    <a:pt x="32277" y="36890"/>
                  </a:cubicBezTo>
                  <a:cubicBezTo>
                    <a:pt x="32400" y="36171"/>
                    <a:pt x="32400" y="35411"/>
                    <a:pt x="32461" y="34652"/>
                  </a:cubicBezTo>
                  <a:cubicBezTo>
                    <a:pt x="33201" y="33974"/>
                    <a:pt x="33961" y="33296"/>
                    <a:pt x="34741" y="32639"/>
                  </a:cubicBezTo>
                  <a:close/>
                  <a:moveTo>
                    <a:pt x="36795" y="33666"/>
                  </a:moveTo>
                  <a:cubicBezTo>
                    <a:pt x="36466" y="34487"/>
                    <a:pt x="36137" y="35329"/>
                    <a:pt x="35788" y="36171"/>
                  </a:cubicBezTo>
                  <a:cubicBezTo>
                    <a:pt x="34720" y="36315"/>
                    <a:pt x="33653" y="36664"/>
                    <a:pt x="32667" y="37034"/>
                  </a:cubicBezTo>
                  <a:cubicBezTo>
                    <a:pt x="33447" y="35966"/>
                    <a:pt x="34248" y="34939"/>
                    <a:pt x="35090" y="33933"/>
                  </a:cubicBezTo>
                  <a:cubicBezTo>
                    <a:pt x="35665" y="33789"/>
                    <a:pt x="36220" y="33686"/>
                    <a:pt x="36795" y="33666"/>
                  </a:cubicBezTo>
                  <a:close/>
                  <a:moveTo>
                    <a:pt x="6381" y="34631"/>
                  </a:moveTo>
                  <a:lnTo>
                    <a:pt x="6381" y="34631"/>
                  </a:lnTo>
                  <a:cubicBezTo>
                    <a:pt x="6709" y="34857"/>
                    <a:pt x="7038" y="35103"/>
                    <a:pt x="7346" y="35370"/>
                  </a:cubicBezTo>
                  <a:cubicBezTo>
                    <a:pt x="7592" y="36500"/>
                    <a:pt x="7900" y="37609"/>
                    <a:pt x="8229" y="38697"/>
                  </a:cubicBezTo>
                  <a:cubicBezTo>
                    <a:pt x="7839" y="38328"/>
                    <a:pt x="7305" y="38061"/>
                    <a:pt x="6832" y="37876"/>
                  </a:cubicBezTo>
                  <a:cubicBezTo>
                    <a:pt x="6648" y="36808"/>
                    <a:pt x="6483" y="35719"/>
                    <a:pt x="6381" y="34631"/>
                  </a:cubicBezTo>
                  <a:close/>
                  <a:moveTo>
                    <a:pt x="10118" y="31366"/>
                  </a:moveTo>
                  <a:cubicBezTo>
                    <a:pt x="10837" y="32105"/>
                    <a:pt x="11597" y="32803"/>
                    <a:pt x="12336" y="33522"/>
                  </a:cubicBezTo>
                  <a:cubicBezTo>
                    <a:pt x="10816" y="35062"/>
                    <a:pt x="9502" y="36849"/>
                    <a:pt x="8742" y="38882"/>
                  </a:cubicBezTo>
                  <a:cubicBezTo>
                    <a:pt x="8414" y="37773"/>
                    <a:pt x="8106" y="36664"/>
                    <a:pt x="7859" y="35535"/>
                  </a:cubicBezTo>
                  <a:cubicBezTo>
                    <a:pt x="8291" y="33953"/>
                    <a:pt x="9030" y="32619"/>
                    <a:pt x="10118" y="31386"/>
                  </a:cubicBezTo>
                  <a:cubicBezTo>
                    <a:pt x="10118" y="31386"/>
                    <a:pt x="10118" y="31366"/>
                    <a:pt x="10118" y="31366"/>
                  </a:cubicBezTo>
                  <a:close/>
                  <a:moveTo>
                    <a:pt x="35706" y="36397"/>
                  </a:moveTo>
                  <a:lnTo>
                    <a:pt x="35706" y="36397"/>
                  </a:lnTo>
                  <a:cubicBezTo>
                    <a:pt x="35295" y="37403"/>
                    <a:pt x="34885" y="38430"/>
                    <a:pt x="34453" y="39437"/>
                  </a:cubicBezTo>
                  <a:cubicBezTo>
                    <a:pt x="33180" y="39642"/>
                    <a:pt x="31168" y="39950"/>
                    <a:pt x="30038" y="40895"/>
                  </a:cubicBezTo>
                  <a:cubicBezTo>
                    <a:pt x="30839" y="39621"/>
                    <a:pt x="31702" y="38369"/>
                    <a:pt x="32564" y="37157"/>
                  </a:cubicBezTo>
                  <a:cubicBezTo>
                    <a:pt x="33612" y="36828"/>
                    <a:pt x="34659" y="36644"/>
                    <a:pt x="35706" y="36397"/>
                  </a:cubicBezTo>
                  <a:close/>
                  <a:moveTo>
                    <a:pt x="32318" y="34795"/>
                  </a:moveTo>
                  <a:lnTo>
                    <a:pt x="32318" y="34795"/>
                  </a:lnTo>
                  <a:cubicBezTo>
                    <a:pt x="32174" y="35494"/>
                    <a:pt x="32092" y="36253"/>
                    <a:pt x="32174" y="36952"/>
                  </a:cubicBezTo>
                  <a:cubicBezTo>
                    <a:pt x="32174" y="36972"/>
                    <a:pt x="32195" y="36972"/>
                    <a:pt x="32215" y="36972"/>
                  </a:cubicBezTo>
                  <a:cubicBezTo>
                    <a:pt x="31435" y="38102"/>
                    <a:pt x="30675" y="39252"/>
                    <a:pt x="29956" y="40402"/>
                  </a:cubicBezTo>
                  <a:cubicBezTo>
                    <a:pt x="29771" y="40710"/>
                    <a:pt x="29586" y="41018"/>
                    <a:pt x="29402" y="41326"/>
                  </a:cubicBezTo>
                  <a:cubicBezTo>
                    <a:pt x="29340" y="40258"/>
                    <a:pt x="29278" y="39190"/>
                    <a:pt x="29196" y="38143"/>
                  </a:cubicBezTo>
                  <a:cubicBezTo>
                    <a:pt x="29196" y="38122"/>
                    <a:pt x="29196" y="38122"/>
                    <a:pt x="29176" y="38102"/>
                  </a:cubicBezTo>
                  <a:cubicBezTo>
                    <a:pt x="30161" y="36931"/>
                    <a:pt x="31209" y="35843"/>
                    <a:pt x="32318" y="34795"/>
                  </a:cubicBezTo>
                  <a:close/>
                  <a:moveTo>
                    <a:pt x="6853" y="37999"/>
                  </a:moveTo>
                  <a:cubicBezTo>
                    <a:pt x="7182" y="38143"/>
                    <a:pt x="7469" y="38307"/>
                    <a:pt x="7757" y="38512"/>
                  </a:cubicBezTo>
                  <a:cubicBezTo>
                    <a:pt x="7962" y="38656"/>
                    <a:pt x="8147" y="38820"/>
                    <a:pt x="8332" y="39005"/>
                  </a:cubicBezTo>
                  <a:cubicBezTo>
                    <a:pt x="8660" y="40032"/>
                    <a:pt x="9030" y="41059"/>
                    <a:pt x="9441" y="42065"/>
                  </a:cubicBezTo>
                  <a:cubicBezTo>
                    <a:pt x="8907" y="41695"/>
                    <a:pt x="8291" y="41449"/>
                    <a:pt x="7654" y="41408"/>
                  </a:cubicBezTo>
                  <a:cubicBezTo>
                    <a:pt x="7325" y="40278"/>
                    <a:pt x="7079" y="39149"/>
                    <a:pt x="6853" y="37999"/>
                  </a:cubicBezTo>
                  <a:close/>
                  <a:moveTo>
                    <a:pt x="12459" y="33666"/>
                  </a:moveTo>
                  <a:cubicBezTo>
                    <a:pt x="13096" y="34282"/>
                    <a:pt x="13733" y="34919"/>
                    <a:pt x="14308" y="35596"/>
                  </a:cubicBezTo>
                  <a:lnTo>
                    <a:pt x="14287" y="35596"/>
                  </a:lnTo>
                  <a:cubicBezTo>
                    <a:pt x="12090" y="37157"/>
                    <a:pt x="10426" y="39580"/>
                    <a:pt x="9954" y="42250"/>
                  </a:cubicBezTo>
                  <a:cubicBezTo>
                    <a:pt x="9502" y="41182"/>
                    <a:pt x="9112" y="40094"/>
                    <a:pt x="8783" y="39005"/>
                  </a:cubicBezTo>
                  <a:cubicBezTo>
                    <a:pt x="9790" y="37034"/>
                    <a:pt x="10899" y="35247"/>
                    <a:pt x="12459" y="33666"/>
                  </a:cubicBezTo>
                  <a:close/>
                  <a:moveTo>
                    <a:pt x="34371" y="39642"/>
                  </a:moveTo>
                  <a:lnTo>
                    <a:pt x="34371" y="39642"/>
                  </a:lnTo>
                  <a:cubicBezTo>
                    <a:pt x="33653" y="41326"/>
                    <a:pt x="32872" y="42969"/>
                    <a:pt x="31969" y="44488"/>
                  </a:cubicBezTo>
                  <a:cubicBezTo>
                    <a:pt x="31904" y="44487"/>
                    <a:pt x="31839" y="44486"/>
                    <a:pt x="31774" y="44486"/>
                  </a:cubicBezTo>
                  <a:cubicBezTo>
                    <a:pt x="30155" y="44486"/>
                    <a:pt x="28547" y="44976"/>
                    <a:pt x="27204" y="45864"/>
                  </a:cubicBezTo>
                  <a:cubicBezTo>
                    <a:pt x="28005" y="44386"/>
                    <a:pt x="28806" y="42928"/>
                    <a:pt x="29689" y="41490"/>
                  </a:cubicBezTo>
                  <a:cubicBezTo>
                    <a:pt x="30736" y="40258"/>
                    <a:pt x="32852" y="39970"/>
                    <a:pt x="34371" y="39642"/>
                  </a:cubicBezTo>
                  <a:close/>
                  <a:moveTo>
                    <a:pt x="29073" y="38245"/>
                  </a:moveTo>
                  <a:cubicBezTo>
                    <a:pt x="29114" y="39354"/>
                    <a:pt x="29176" y="40463"/>
                    <a:pt x="29237" y="41572"/>
                  </a:cubicBezTo>
                  <a:cubicBezTo>
                    <a:pt x="28375" y="43010"/>
                    <a:pt x="27553" y="44488"/>
                    <a:pt x="26732" y="45988"/>
                  </a:cubicBezTo>
                  <a:cubicBezTo>
                    <a:pt x="26711" y="44776"/>
                    <a:pt x="26568" y="43462"/>
                    <a:pt x="26198" y="42312"/>
                  </a:cubicBezTo>
                  <a:cubicBezTo>
                    <a:pt x="26444" y="41921"/>
                    <a:pt x="26670" y="41531"/>
                    <a:pt x="26917" y="41141"/>
                  </a:cubicBezTo>
                  <a:cubicBezTo>
                    <a:pt x="27594" y="40114"/>
                    <a:pt x="28313" y="39170"/>
                    <a:pt x="29073" y="38245"/>
                  </a:cubicBezTo>
                  <a:close/>
                  <a:moveTo>
                    <a:pt x="14410" y="35740"/>
                  </a:moveTo>
                  <a:cubicBezTo>
                    <a:pt x="15026" y="36459"/>
                    <a:pt x="15581" y="37239"/>
                    <a:pt x="16033" y="38081"/>
                  </a:cubicBezTo>
                  <a:cubicBezTo>
                    <a:pt x="16238" y="38471"/>
                    <a:pt x="16423" y="38862"/>
                    <a:pt x="16608" y="39272"/>
                  </a:cubicBezTo>
                  <a:cubicBezTo>
                    <a:pt x="14205" y="41018"/>
                    <a:pt x="12459" y="43626"/>
                    <a:pt x="11987" y="46583"/>
                  </a:cubicBezTo>
                  <a:cubicBezTo>
                    <a:pt x="11556" y="45762"/>
                    <a:pt x="11145" y="44920"/>
                    <a:pt x="10755" y="44098"/>
                  </a:cubicBezTo>
                  <a:cubicBezTo>
                    <a:pt x="10488" y="43544"/>
                    <a:pt x="10262" y="42989"/>
                    <a:pt x="10036" y="42435"/>
                  </a:cubicBezTo>
                  <a:cubicBezTo>
                    <a:pt x="10755" y="39703"/>
                    <a:pt x="12110" y="37486"/>
                    <a:pt x="14390" y="35761"/>
                  </a:cubicBezTo>
                  <a:cubicBezTo>
                    <a:pt x="14410" y="35761"/>
                    <a:pt x="14410" y="35740"/>
                    <a:pt x="14410" y="35740"/>
                  </a:cubicBezTo>
                  <a:close/>
                  <a:moveTo>
                    <a:pt x="7674" y="41490"/>
                  </a:moveTo>
                  <a:cubicBezTo>
                    <a:pt x="8393" y="41675"/>
                    <a:pt x="9009" y="41962"/>
                    <a:pt x="9584" y="42394"/>
                  </a:cubicBezTo>
                  <a:cubicBezTo>
                    <a:pt x="9728" y="42743"/>
                    <a:pt x="9872" y="43071"/>
                    <a:pt x="10016" y="43421"/>
                  </a:cubicBezTo>
                  <a:cubicBezTo>
                    <a:pt x="10508" y="44550"/>
                    <a:pt x="11063" y="45679"/>
                    <a:pt x="11638" y="46809"/>
                  </a:cubicBezTo>
                  <a:cubicBezTo>
                    <a:pt x="10796" y="46275"/>
                    <a:pt x="9933" y="45803"/>
                    <a:pt x="9009" y="45454"/>
                  </a:cubicBezTo>
                  <a:cubicBezTo>
                    <a:pt x="8927" y="45228"/>
                    <a:pt x="8845" y="45002"/>
                    <a:pt x="8763" y="44796"/>
                  </a:cubicBezTo>
                  <a:cubicBezTo>
                    <a:pt x="8352" y="43708"/>
                    <a:pt x="7982" y="42620"/>
                    <a:pt x="7674" y="41490"/>
                  </a:cubicBezTo>
                  <a:close/>
                  <a:moveTo>
                    <a:pt x="31886" y="44653"/>
                  </a:moveTo>
                  <a:cubicBezTo>
                    <a:pt x="31168" y="45823"/>
                    <a:pt x="30387" y="46953"/>
                    <a:pt x="29484" y="47959"/>
                  </a:cubicBezTo>
                  <a:cubicBezTo>
                    <a:pt x="28005" y="47959"/>
                    <a:pt x="26547" y="48349"/>
                    <a:pt x="25315" y="49191"/>
                  </a:cubicBezTo>
                  <a:cubicBezTo>
                    <a:pt x="25315" y="49191"/>
                    <a:pt x="25315" y="49212"/>
                    <a:pt x="25294" y="49212"/>
                  </a:cubicBezTo>
                  <a:cubicBezTo>
                    <a:pt x="25644" y="48678"/>
                    <a:pt x="25952" y="48123"/>
                    <a:pt x="26260" y="47569"/>
                  </a:cubicBezTo>
                  <a:cubicBezTo>
                    <a:pt x="26527" y="47076"/>
                    <a:pt x="26794" y="46583"/>
                    <a:pt x="27081" y="46111"/>
                  </a:cubicBezTo>
                  <a:cubicBezTo>
                    <a:pt x="28580" y="45187"/>
                    <a:pt x="30120" y="44735"/>
                    <a:pt x="31886" y="44653"/>
                  </a:cubicBezTo>
                  <a:close/>
                  <a:moveTo>
                    <a:pt x="26095" y="42517"/>
                  </a:moveTo>
                  <a:cubicBezTo>
                    <a:pt x="26280" y="43770"/>
                    <a:pt x="26485" y="45002"/>
                    <a:pt x="26588" y="46275"/>
                  </a:cubicBezTo>
                  <a:cubicBezTo>
                    <a:pt x="26527" y="46398"/>
                    <a:pt x="26444" y="46521"/>
                    <a:pt x="26383" y="46645"/>
                  </a:cubicBezTo>
                  <a:cubicBezTo>
                    <a:pt x="25828" y="47671"/>
                    <a:pt x="25274" y="48678"/>
                    <a:pt x="24617" y="49602"/>
                  </a:cubicBezTo>
                  <a:cubicBezTo>
                    <a:pt x="24452" y="49438"/>
                    <a:pt x="24535" y="48965"/>
                    <a:pt x="24493" y="48760"/>
                  </a:cubicBezTo>
                  <a:cubicBezTo>
                    <a:pt x="24411" y="48082"/>
                    <a:pt x="24227" y="47446"/>
                    <a:pt x="24001" y="46830"/>
                  </a:cubicBezTo>
                  <a:cubicBezTo>
                    <a:pt x="24576" y="45371"/>
                    <a:pt x="25274" y="43913"/>
                    <a:pt x="26095" y="42517"/>
                  </a:cubicBezTo>
                  <a:close/>
                  <a:moveTo>
                    <a:pt x="16690" y="39478"/>
                  </a:moveTo>
                  <a:cubicBezTo>
                    <a:pt x="17326" y="41059"/>
                    <a:pt x="17737" y="42763"/>
                    <a:pt x="18025" y="44468"/>
                  </a:cubicBezTo>
                  <a:cubicBezTo>
                    <a:pt x="16074" y="46213"/>
                    <a:pt x="14780" y="48575"/>
                    <a:pt x="14472" y="51163"/>
                  </a:cubicBezTo>
                  <a:cubicBezTo>
                    <a:pt x="13650" y="49725"/>
                    <a:pt x="12850" y="48288"/>
                    <a:pt x="12090" y="46809"/>
                  </a:cubicBezTo>
                  <a:cubicBezTo>
                    <a:pt x="12726" y="43852"/>
                    <a:pt x="14205" y="41285"/>
                    <a:pt x="16690" y="39478"/>
                  </a:cubicBezTo>
                  <a:close/>
                  <a:moveTo>
                    <a:pt x="9030" y="45515"/>
                  </a:moveTo>
                  <a:lnTo>
                    <a:pt x="9030" y="45515"/>
                  </a:lnTo>
                  <a:cubicBezTo>
                    <a:pt x="9995" y="45988"/>
                    <a:pt x="10899" y="46521"/>
                    <a:pt x="11782" y="47096"/>
                  </a:cubicBezTo>
                  <a:cubicBezTo>
                    <a:pt x="12500" y="48493"/>
                    <a:pt x="13260" y="49869"/>
                    <a:pt x="14041" y="51224"/>
                  </a:cubicBezTo>
                  <a:cubicBezTo>
                    <a:pt x="13260" y="50875"/>
                    <a:pt x="12439" y="50629"/>
                    <a:pt x="11576" y="50567"/>
                  </a:cubicBezTo>
                  <a:cubicBezTo>
                    <a:pt x="11556" y="50567"/>
                    <a:pt x="11535" y="50567"/>
                    <a:pt x="11535" y="50588"/>
                  </a:cubicBezTo>
                  <a:cubicBezTo>
                    <a:pt x="10591" y="48986"/>
                    <a:pt x="9749" y="47302"/>
                    <a:pt x="9030" y="45515"/>
                  </a:cubicBezTo>
                  <a:close/>
                  <a:moveTo>
                    <a:pt x="23939" y="46973"/>
                  </a:moveTo>
                  <a:cubicBezTo>
                    <a:pt x="24227" y="47938"/>
                    <a:pt x="24391" y="48904"/>
                    <a:pt x="24411" y="49930"/>
                  </a:cubicBezTo>
                  <a:cubicBezTo>
                    <a:pt x="23795" y="50772"/>
                    <a:pt x="23118" y="51553"/>
                    <a:pt x="22296" y="52230"/>
                  </a:cubicBezTo>
                  <a:cubicBezTo>
                    <a:pt x="22317" y="52169"/>
                    <a:pt x="22317" y="52107"/>
                    <a:pt x="22317" y="52046"/>
                  </a:cubicBezTo>
                  <a:cubicBezTo>
                    <a:pt x="22768" y="50321"/>
                    <a:pt x="23302" y="48637"/>
                    <a:pt x="23939" y="46973"/>
                  </a:cubicBezTo>
                  <a:close/>
                  <a:moveTo>
                    <a:pt x="29319" y="48144"/>
                  </a:moveTo>
                  <a:lnTo>
                    <a:pt x="29319" y="48144"/>
                  </a:lnTo>
                  <a:cubicBezTo>
                    <a:pt x="27594" y="50033"/>
                    <a:pt x="25479" y="51491"/>
                    <a:pt x="22748" y="52292"/>
                  </a:cubicBezTo>
                  <a:cubicBezTo>
                    <a:pt x="23631" y="51512"/>
                    <a:pt x="24350" y="50629"/>
                    <a:pt x="25007" y="49684"/>
                  </a:cubicBezTo>
                  <a:cubicBezTo>
                    <a:pt x="26260" y="48698"/>
                    <a:pt x="27718" y="48185"/>
                    <a:pt x="29319" y="48144"/>
                  </a:cubicBezTo>
                  <a:close/>
                  <a:moveTo>
                    <a:pt x="18066" y="44694"/>
                  </a:moveTo>
                  <a:cubicBezTo>
                    <a:pt x="18312" y="46029"/>
                    <a:pt x="18497" y="47363"/>
                    <a:pt x="18702" y="48657"/>
                  </a:cubicBezTo>
                  <a:cubicBezTo>
                    <a:pt x="18805" y="49294"/>
                    <a:pt x="18908" y="49910"/>
                    <a:pt x="19010" y="50547"/>
                  </a:cubicBezTo>
                  <a:cubicBezTo>
                    <a:pt x="17860" y="51861"/>
                    <a:pt x="17142" y="53565"/>
                    <a:pt x="16875" y="55290"/>
                  </a:cubicBezTo>
                  <a:cubicBezTo>
                    <a:pt x="16156" y="54079"/>
                    <a:pt x="15437" y="52847"/>
                    <a:pt x="14739" y="51635"/>
                  </a:cubicBezTo>
                  <a:cubicBezTo>
                    <a:pt x="14739" y="51614"/>
                    <a:pt x="14739" y="51594"/>
                    <a:pt x="14718" y="51573"/>
                  </a:cubicBezTo>
                  <a:cubicBezTo>
                    <a:pt x="14677" y="51512"/>
                    <a:pt x="14636" y="51430"/>
                    <a:pt x="14595" y="51368"/>
                  </a:cubicBezTo>
                  <a:cubicBezTo>
                    <a:pt x="14985" y="48760"/>
                    <a:pt x="16135" y="46501"/>
                    <a:pt x="18066" y="44694"/>
                  </a:cubicBezTo>
                  <a:close/>
                  <a:moveTo>
                    <a:pt x="11576" y="50670"/>
                  </a:moveTo>
                  <a:lnTo>
                    <a:pt x="11576" y="50670"/>
                  </a:lnTo>
                  <a:cubicBezTo>
                    <a:pt x="12500" y="50834"/>
                    <a:pt x="13363" y="51080"/>
                    <a:pt x="14184" y="51491"/>
                  </a:cubicBezTo>
                  <a:cubicBezTo>
                    <a:pt x="14965" y="52826"/>
                    <a:pt x="15745" y="54140"/>
                    <a:pt x="16525" y="55475"/>
                  </a:cubicBezTo>
                  <a:cubicBezTo>
                    <a:pt x="15725" y="55044"/>
                    <a:pt x="14883" y="54674"/>
                    <a:pt x="14041" y="54366"/>
                  </a:cubicBezTo>
                  <a:cubicBezTo>
                    <a:pt x="13158" y="53175"/>
                    <a:pt x="12336" y="51943"/>
                    <a:pt x="11576" y="50670"/>
                  </a:cubicBezTo>
                  <a:close/>
                  <a:moveTo>
                    <a:pt x="19031" y="50731"/>
                  </a:moveTo>
                  <a:cubicBezTo>
                    <a:pt x="19236" y="52128"/>
                    <a:pt x="19421" y="53504"/>
                    <a:pt x="19565" y="54900"/>
                  </a:cubicBezTo>
                  <a:cubicBezTo>
                    <a:pt x="19565" y="54900"/>
                    <a:pt x="19565" y="54921"/>
                    <a:pt x="19544" y="54921"/>
                  </a:cubicBezTo>
                  <a:cubicBezTo>
                    <a:pt x="18949" y="55783"/>
                    <a:pt x="18538" y="56748"/>
                    <a:pt x="18353" y="57796"/>
                  </a:cubicBezTo>
                  <a:cubicBezTo>
                    <a:pt x="17881" y="56995"/>
                    <a:pt x="17429" y="56214"/>
                    <a:pt x="16957" y="55434"/>
                  </a:cubicBezTo>
                  <a:cubicBezTo>
                    <a:pt x="17326" y="53668"/>
                    <a:pt x="18004" y="52189"/>
                    <a:pt x="19031" y="50731"/>
                  </a:cubicBezTo>
                  <a:close/>
                  <a:moveTo>
                    <a:pt x="14205" y="54592"/>
                  </a:moveTo>
                  <a:cubicBezTo>
                    <a:pt x="15047" y="54941"/>
                    <a:pt x="15868" y="55311"/>
                    <a:pt x="16690" y="55742"/>
                  </a:cubicBezTo>
                  <a:cubicBezTo>
                    <a:pt x="17142" y="56502"/>
                    <a:pt x="17614" y="57282"/>
                    <a:pt x="18066" y="58063"/>
                  </a:cubicBezTo>
                  <a:cubicBezTo>
                    <a:pt x="17634" y="57714"/>
                    <a:pt x="17080" y="57508"/>
                    <a:pt x="16525" y="57406"/>
                  </a:cubicBezTo>
                  <a:cubicBezTo>
                    <a:pt x="15704" y="56481"/>
                    <a:pt x="14924" y="55557"/>
                    <a:pt x="14205" y="54592"/>
                  </a:cubicBezTo>
                  <a:close/>
                  <a:moveTo>
                    <a:pt x="19585" y="55167"/>
                  </a:moveTo>
                  <a:cubicBezTo>
                    <a:pt x="19770" y="56913"/>
                    <a:pt x="19873" y="58658"/>
                    <a:pt x="19873" y="60424"/>
                  </a:cubicBezTo>
                  <a:cubicBezTo>
                    <a:pt x="19401" y="59582"/>
                    <a:pt x="18908" y="58761"/>
                    <a:pt x="18415" y="57919"/>
                  </a:cubicBezTo>
                  <a:cubicBezTo>
                    <a:pt x="18661" y="56933"/>
                    <a:pt x="19031" y="56009"/>
                    <a:pt x="19585" y="55167"/>
                  </a:cubicBezTo>
                  <a:close/>
                  <a:moveTo>
                    <a:pt x="16628" y="57529"/>
                  </a:moveTo>
                  <a:lnTo>
                    <a:pt x="16628" y="57529"/>
                  </a:lnTo>
                  <a:cubicBezTo>
                    <a:pt x="17162" y="57673"/>
                    <a:pt x="17634" y="57919"/>
                    <a:pt x="18148" y="58206"/>
                  </a:cubicBezTo>
                  <a:cubicBezTo>
                    <a:pt x="18148" y="58227"/>
                    <a:pt x="18148" y="58227"/>
                    <a:pt x="18168" y="58227"/>
                  </a:cubicBezTo>
                  <a:cubicBezTo>
                    <a:pt x="18620" y="58987"/>
                    <a:pt x="19072" y="59747"/>
                    <a:pt x="19503" y="60507"/>
                  </a:cubicBezTo>
                  <a:cubicBezTo>
                    <a:pt x="18497" y="59541"/>
                    <a:pt x="17532" y="58535"/>
                    <a:pt x="16628" y="57529"/>
                  </a:cubicBezTo>
                  <a:close/>
                  <a:moveTo>
                    <a:pt x="3487" y="1"/>
                  </a:moveTo>
                  <a:cubicBezTo>
                    <a:pt x="3386" y="1"/>
                    <a:pt x="3292" y="117"/>
                    <a:pt x="3321" y="233"/>
                  </a:cubicBezTo>
                  <a:cubicBezTo>
                    <a:pt x="3670" y="2266"/>
                    <a:pt x="4081" y="4299"/>
                    <a:pt x="4635" y="6271"/>
                  </a:cubicBezTo>
                  <a:cubicBezTo>
                    <a:pt x="4635" y="6291"/>
                    <a:pt x="4635" y="6291"/>
                    <a:pt x="4635" y="6312"/>
                  </a:cubicBezTo>
                  <a:cubicBezTo>
                    <a:pt x="5498" y="9372"/>
                    <a:pt x="6689" y="12308"/>
                    <a:pt x="8599" y="14937"/>
                  </a:cubicBezTo>
                  <a:cubicBezTo>
                    <a:pt x="9030" y="15512"/>
                    <a:pt x="9502" y="16087"/>
                    <a:pt x="9974" y="16641"/>
                  </a:cubicBezTo>
                  <a:cubicBezTo>
                    <a:pt x="6935" y="14958"/>
                    <a:pt x="3690" y="13787"/>
                    <a:pt x="261" y="13130"/>
                  </a:cubicBezTo>
                  <a:cubicBezTo>
                    <a:pt x="252" y="13128"/>
                    <a:pt x="243" y="13128"/>
                    <a:pt x="233" y="13128"/>
                  </a:cubicBezTo>
                  <a:cubicBezTo>
                    <a:pt x="118" y="13128"/>
                    <a:pt x="0" y="13242"/>
                    <a:pt x="76" y="13356"/>
                  </a:cubicBezTo>
                  <a:cubicBezTo>
                    <a:pt x="815" y="14341"/>
                    <a:pt x="1575" y="15307"/>
                    <a:pt x="2376" y="16231"/>
                  </a:cubicBezTo>
                  <a:cubicBezTo>
                    <a:pt x="2356" y="16231"/>
                    <a:pt x="2356" y="16251"/>
                    <a:pt x="2376" y="16251"/>
                  </a:cubicBezTo>
                  <a:lnTo>
                    <a:pt x="2397" y="16251"/>
                  </a:lnTo>
                  <a:cubicBezTo>
                    <a:pt x="4204" y="18325"/>
                    <a:pt x="6216" y="20215"/>
                    <a:pt x="8537" y="21734"/>
                  </a:cubicBezTo>
                  <a:cubicBezTo>
                    <a:pt x="11105" y="23416"/>
                    <a:pt x="14653" y="25063"/>
                    <a:pt x="17926" y="25063"/>
                  </a:cubicBezTo>
                  <a:cubicBezTo>
                    <a:pt x="18292" y="25063"/>
                    <a:pt x="18654" y="25043"/>
                    <a:pt x="19010" y="25000"/>
                  </a:cubicBezTo>
                  <a:cubicBezTo>
                    <a:pt x="19010" y="25020"/>
                    <a:pt x="19010" y="25041"/>
                    <a:pt x="19010" y="25041"/>
                  </a:cubicBezTo>
                  <a:cubicBezTo>
                    <a:pt x="19010" y="25184"/>
                    <a:pt x="19134" y="25226"/>
                    <a:pt x="19236" y="25226"/>
                  </a:cubicBezTo>
                  <a:cubicBezTo>
                    <a:pt x="20263" y="28778"/>
                    <a:pt x="21310" y="32269"/>
                    <a:pt x="21865" y="35945"/>
                  </a:cubicBezTo>
                  <a:cubicBezTo>
                    <a:pt x="22440" y="39868"/>
                    <a:pt x="22584" y="43872"/>
                    <a:pt x="22317" y="47836"/>
                  </a:cubicBezTo>
                  <a:cubicBezTo>
                    <a:pt x="22214" y="49253"/>
                    <a:pt x="22070" y="50649"/>
                    <a:pt x="21865" y="52046"/>
                  </a:cubicBezTo>
                  <a:cubicBezTo>
                    <a:pt x="21680" y="52867"/>
                    <a:pt x="21536" y="53689"/>
                    <a:pt x="21434" y="54510"/>
                  </a:cubicBezTo>
                  <a:cubicBezTo>
                    <a:pt x="21105" y="56132"/>
                    <a:pt x="20715" y="57734"/>
                    <a:pt x="20263" y="59336"/>
                  </a:cubicBezTo>
                  <a:cubicBezTo>
                    <a:pt x="20181" y="55968"/>
                    <a:pt x="19750" y="52641"/>
                    <a:pt x="19216" y="49314"/>
                  </a:cubicBezTo>
                  <a:cubicBezTo>
                    <a:pt x="18661" y="45905"/>
                    <a:pt x="18271" y="42291"/>
                    <a:pt x="16916" y="39087"/>
                  </a:cubicBezTo>
                  <a:cubicBezTo>
                    <a:pt x="14616" y="33666"/>
                    <a:pt x="8229" y="31099"/>
                    <a:pt x="6586" y="25349"/>
                  </a:cubicBezTo>
                  <a:cubicBezTo>
                    <a:pt x="6559" y="25259"/>
                    <a:pt x="6497" y="25221"/>
                    <a:pt x="6434" y="25221"/>
                  </a:cubicBezTo>
                  <a:cubicBezTo>
                    <a:pt x="6353" y="25221"/>
                    <a:pt x="6269" y="25286"/>
                    <a:pt x="6257" y="25390"/>
                  </a:cubicBezTo>
                  <a:cubicBezTo>
                    <a:pt x="5826" y="28327"/>
                    <a:pt x="5765" y="31304"/>
                    <a:pt x="6032" y="34261"/>
                  </a:cubicBezTo>
                  <a:cubicBezTo>
                    <a:pt x="5970" y="34261"/>
                    <a:pt x="5949" y="34323"/>
                    <a:pt x="5990" y="34344"/>
                  </a:cubicBezTo>
                  <a:cubicBezTo>
                    <a:pt x="6011" y="34364"/>
                    <a:pt x="6032" y="34364"/>
                    <a:pt x="6032" y="34385"/>
                  </a:cubicBezTo>
                  <a:cubicBezTo>
                    <a:pt x="6381" y="38163"/>
                    <a:pt x="7264" y="41880"/>
                    <a:pt x="8660" y="45433"/>
                  </a:cubicBezTo>
                  <a:cubicBezTo>
                    <a:pt x="10960" y="51306"/>
                    <a:pt x="14718" y="57077"/>
                    <a:pt x="19750" y="60979"/>
                  </a:cubicBezTo>
                  <a:cubicBezTo>
                    <a:pt x="18702" y="64347"/>
                    <a:pt x="17326" y="67797"/>
                    <a:pt x="14924" y="70364"/>
                  </a:cubicBezTo>
                  <a:cubicBezTo>
                    <a:pt x="14764" y="70523"/>
                    <a:pt x="14915" y="70757"/>
                    <a:pt x="15096" y="70757"/>
                  </a:cubicBezTo>
                  <a:cubicBezTo>
                    <a:pt x="15147" y="70757"/>
                    <a:pt x="15202" y="70738"/>
                    <a:pt x="15252" y="70692"/>
                  </a:cubicBezTo>
                  <a:cubicBezTo>
                    <a:pt x="17901" y="67982"/>
                    <a:pt x="19257" y="64100"/>
                    <a:pt x="20366" y="60548"/>
                  </a:cubicBezTo>
                  <a:cubicBezTo>
                    <a:pt x="21187" y="58022"/>
                    <a:pt x="21783" y="55434"/>
                    <a:pt x="22214" y="52805"/>
                  </a:cubicBezTo>
                  <a:cubicBezTo>
                    <a:pt x="26650" y="51943"/>
                    <a:pt x="30038" y="48513"/>
                    <a:pt x="32318" y="44776"/>
                  </a:cubicBezTo>
                  <a:cubicBezTo>
                    <a:pt x="33940" y="42106"/>
                    <a:pt x="35070" y="39190"/>
                    <a:pt x="36179" y="36274"/>
                  </a:cubicBezTo>
                  <a:cubicBezTo>
                    <a:pt x="36220" y="36274"/>
                    <a:pt x="36261" y="36253"/>
                    <a:pt x="36302" y="36253"/>
                  </a:cubicBezTo>
                  <a:cubicBezTo>
                    <a:pt x="36363" y="36233"/>
                    <a:pt x="36343" y="36130"/>
                    <a:pt x="36281" y="36130"/>
                  </a:cubicBezTo>
                  <a:lnTo>
                    <a:pt x="36240" y="36130"/>
                  </a:lnTo>
                  <a:cubicBezTo>
                    <a:pt x="37144" y="33727"/>
                    <a:pt x="38068" y="31325"/>
                    <a:pt x="39279" y="29045"/>
                  </a:cubicBezTo>
                  <a:cubicBezTo>
                    <a:pt x="39358" y="28919"/>
                    <a:pt x="39256" y="28805"/>
                    <a:pt x="39139" y="28805"/>
                  </a:cubicBezTo>
                  <a:cubicBezTo>
                    <a:pt x="39103" y="28805"/>
                    <a:pt x="39067" y="28816"/>
                    <a:pt x="39033" y="28840"/>
                  </a:cubicBezTo>
                  <a:cubicBezTo>
                    <a:pt x="34371" y="32372"/>
                    <a:pt x="29874" y="36007"/>
                    <a:pt x="26650" y="40977"/>
                  </a:cubicBezTo>
                  <a:cubicBezTo>
                    <a:pt x="26444" y="41305"/>
                    <a:pt x="26239" y="41634"/>
                    <a:pt x="26034" y="41962"/>
                  </a:cubicBezTo>
                  <a:cubicBezTo>
                    <a:pt x="26034" y="41983"/>
                    <a:pt x="26013" y="41983"/>
                    <a:pt x="26013" y="41983"/>
                  </a:cubicBezTo>
                  <a:cubicBezTo>
                    <a:pt x="24678" y="44201"/>
                    <a:pt x="23508" y="46624"/>
                    <a:pt x="22666" y="49130"/>
                  </a:cubicBezTo>
                  <a:cubicBezTo>
                    <a:pt x="22686" y="48924"/>
                    <a:pt x="22707" y="48739"/>
                    <a:pt x="22727" y="48534"/>
                  </a:cubicBezTo>
                  <a:cubicBezTo>
                    <a:pt x="23077" y="44386"/>
                    <a:pt x="22994" y="39991"/>
                    <a:pt x="22358" y="35678"/>
                  </a:cubicBezTo>
                  <a:cubicBezTo>
                    <a:pt x="22358" y="35637"/>
                    <a:pt x="22358" y="35576"/>
                    <a:pt x="22358" y="35514"/>
                  </a:cubicBezTo>
                  <a:cubicBezTo>
                    <a:pt x="22383" y="35523"/>
                    <a:pt x="22409" y="35528"/>
                    <a:pt x="22434" y="35528"/>
                  </a:cubicBezTo>
                  <a:cubicBezTo>
                    <a:pt x="22470" y="35528"/>
                    <a:pt x="22506" y="35518"/>
                    <a:pt x="22543" y="35494"/>
                  </a:cubicBezTo>
                  <a:cubicBezTo>
                    <a:pt x="30880" y="28860"/>
                    <a:pt x="30736" y="17319"/>
                    <a:pt x="30264" y="7688"/>
                  </a:cubicBezTo>
                  <a:cubicBezTo>
                    <a:pt x="30264" y="7587"/>
                    <a:pt x="30187" y="7525"/>
                    <a:pt x="30104" y="7525"/>
                  </a:cubicBezTo>
                  <a:cubicBezTo>
                    <a:pt x="30051" y="7525"/>
                    <a:pt x="29996" y="7550"/>
                    <a:pt x="29956" y="7606"/>
                  </a:cubicBezTo>
                  <a:cubicBezTo>
                    <a:pt x="27081" y="11959"/>
                    <a:pt x="24555" y="16190"/>
                    <a:pt x="23405" y="21324"/>
                  </a:cubicBezTo>
                  <a:cubicBezTo>
                    <a:pt x="22440" y="25677"/>
                    <a:pt x="22173" y="30195"/>
                    <a:pt x="22193" y="34652"/>
                  </a:cubicBezTo>
                  <a:cubicBezTo>
                    <a:pt x="21680" y="31715"/>
                    <a:pt x="20900" y="28840"/>
                    <a:pt x="19791" y="26150"/>
                  </a:cubicBezTo>
                  <a:cubicBezTo>
                    <a:pt x="19729" y="25883"/>
                    <a:pt x="19647" y="25616"/>
                    <a:pt x="19565" y="25349"/>
                  </a:cubicBezTo>
                  <a:cubicBezTo>
                    <a:pt x="19503" y="25123"/>
                    <a:pt x="19421" y="24876"/>
                    <a:pt x="19359" y="24630"/>
                  </a:cubicBezTo>
                  <a:cubicBezTo>
                    <a:pt x="19216" y="19722"/>
                    <a:pt x="17491" y="14875"/>
                    <a:pt x="14513" y="10932"/>
                  </a:cubicBezTo>
                  <a:cubicBezTo>
                    <a:pt x="11391" y="6805"/>
                    <a:pt x="6730" y="4197"/>
                    <a:pt x="3608" y="69"/>
                  </a:cubicBezTo>
                  <a:cubicBezTo>
                    <a:pt x="3572" y="21"/>
                    <a:pt x="3529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6" name="Google Shape;5246;p30"/>
            <p:cNvGrpSpPr/>
            <p:nvPr/>
          </p:nvGrpSpPr>
          <p:grpSpPr>
            <a:xfrm rot="5400000">
              <a:off x="6043838" y="2366013"/>
              <a:ext cx="409200" cy="568875"/>
              <a:chOff x="8515175" y="1333050"/>
              <a:chExt cx="409200" cy="568875"/>
            </a:xfrm>
          </p:grpSpPr>
          <p:sp>
            <p:nvSpPr>
              <p:cNvPr id="5247" name="Google Shape;5247;p30"/>
              <p:cNvSpPr/>
              <p:nvPr/>
            </p:nvSpPr>
            <p:spPr>
              <a:xfrm>
                <a:off x="8838100" y="1353575"/>
                <a:ext cx="760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431" extrusionOk="0">
                    <a:moveTo>
                      <a:pt x="3040" y="1"/>
                    </a:moveTo>
                    <a:cubicBezTo>
                      <a:pt x="1972" y="1130"/>
                      <a:pt x="966" y="2260"/>
                      <a:pt x="0" y="3430"/>
                    </a:cubicBezTo>
                    <a:cubicBezTo>
                      <a:pt x="534" y="3225"/>
                      <a:pt x="1109" y="3122"/>
                      <a:pt x="1664" y="3122"/>
                    </a:cubicBezTo>
                    <a:cubicBezTo>
                      <a:pt x="2116" y="2054"/>
                      <a:pt x="2547" y="1007"/>
                      <a:pt x="3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48" name="Google Shape;5248;p30"/>
              <p:cNvGrpSpPr/>
              <p:nvPr/>
            </p:nvGrpSpPr>
            <p:grpSpPr>
              <a:xfrm>
                <a:off x="8515175" y="1333050"/>
                <a:ext cx="409200" cy="568875"/>
                <a:chOff x="8515175" y="1333050"/>
                <a:chExt cx="409200" cy="568875"/>
              </a:xfrm>
            </p:grpSpPr>
            <p:sp>
              <p:nvSpPr>
                <p:cNvPr id="5249" name="Google Shape;5249;p30"/>
                <p:cNvSpPr/>
                <p:nvPr/>
              </p:nvSpPr>
              <p:spPr>
                <a:xfrm>
                  <a:off x="8828350" y="1333050"/>
                  <a:ext cx="96025" cy="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902" extrusionOk="0">
                      <a:moveTo>
                        <a:pt x="3840" y="0"/>
                      </a:moveTo>
                      <a:lnTo>
                        <a:pt x="3840" y="0"/>
                      </a:lnTo>
                      <a:cubicBezTo>
                        <a:pt x="2526" y="986"/>
                        <a:pt x="1253" y="1992"/>
                        <a:pt x="0" y="3019"/>
                      </a:cubicBezTo>
                      <a:cubicBezTo>
                        <a:pt x="62" y="3306"/>
                        <a:pt x="103" y="3614"/>
                        <a:pt x="123" y="3902"/>
                      </a:cubicBezTo>
                      <a:cubicBezTo>
                        <a:pt x="1232" y="2608"/>
                        <a:pt x="2423" y="1397"/>
                        <a:pt x="3697" y="288"/>
                      </a:cubicBezTo>
                      <a:cubicBezTo>
                        <a:pt x="3738" y="185"/>
                        <a:pt x="3779" y="82"/>
                        <a:pt x="38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30"/>
                <p:cNvSpPr/>
                <p:nvPr/>
              </p:nvSpPr>
              <p:spPr>
                <a:xfrm>
                  <a:off x="8774425" y="1436225"/>
                  <a:ext cx="103225" cy="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3369" extrusionOk="0">
                      <a:moveTo>
                        <a:pt x="4129" y="1"/>
                      </a:moveTo>
                      <a:cubicBezTo>
                        <a:pt x="3554" y="21"/>
                        <a:pt x="2999" y="124"/>
                        <a:pt x="2424" y="268"/>
                      </a:cubicBezTo>
                      <a:cubicBezTo>
                        <a:pt x="1582" y="1274"/>
                        <a:pt x="781" y="2301"/>
                        <a:pt x="1" y="3369"/>
                      </a:cubicBezTo>
                      <a:cubicBezTo>
                        <a:pt x="987" y="2999"/>
                        <a:pt x="2054" y="2650"/>
                        <a:pt x="3122" y="2506"/>
                      </a:cubicBezTo>
                      <a:cubicBezTo>
                        <a:pt x="3471" y="1664"/>
                        <a:pt x="3800" y="822"/>
                        <a:pt x="4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1" name="Google Shape;5251;p30"/>
                <p:cNvSpPr/>
                <p:nvPr/>
              </p:nvSpPr>
              <p:spPr>
                <a:xfrm>
                  <a:off x="8708725" y="1504525"/>
                  <a:ext cx="14172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" h="4498" extrusionOk="0">
                      <a:moveTo>
                        <a:pt x="5668" y="0"/>
                      </a:moveTo>
                      <a:cubicBezTo>
                        <a:pt x="4621" y="247"/>
                        <a:pt x="3574" y="431"/>
                        <a:pt x="2526" y="760"/>
                      </a:cubicBezTo>
                      <a:cubicBezTo>
                        <a:pt x="1664" y="1972"/>
                        <a:pt x="801" y="3224"/>
                        <a:pt x="0" y="4498"/>
                      </a:cubicBezTo>
                      <a:cubicBezTo>
                        <a:pt x="1130" y="3553"/>
                        <a:pt x="3142" y="3245"/>
                        <a:pt x="4415" y="3040"/>
                      </a:cubicBezTo>
                      <a:cubicBezTo>
                        <a:pt x="4847" y="2033"/>
                        <a:pt x="5257" y="1006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2" name="Google Shape;5252;p30"/>
                <p:cNvSpPr/>
                <p:nvPr/>
              </p:nvSpPr>
              <p:spPr>
                <a:xfrm>
                  <a:off x="8764675" y="1410575"/>
                  <a:ext cx="63700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4252" extrusionOk="0">
                      <a:moveTo>
                        <a:pt x="2465" y="0"/>
                      </a:moveTo>
                      <a:cubicBezTo>
                        <a:pt x="1685" y="657"/>
                        <a:pt x="925" y="1335"/>
                        <a:pt x="185" y="2013"/>
                      </a:cubicBezTo>
                      <a:cubicBezTo>
                        <a:pt x="124" y="2772"/>
                        <a:pt x="124" y="3532"/>
                        <a:pt x="1" y="4251"/>
                      </a:cubicBezTo>
                      <a:cubicBezTo>
                        <a:pt x="802" y="3122"/>
                        <a:pt x="1644" y="2033"/>
                        <a:pt x="2547" y="965"/>
                      </a:cubicBezTo>
                      <a:cubicBezTo>
                        <a:pt x="2486" y="657"/>
                        <a:pt x="2465" y="329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3" name="Google Shape;5253;p30"/>
                <p:cNvSpPr/>
                <p:nvPr/>
              </p:nvSpPr>
              <p:spPr>
                <a:xfrm>
                  <a:off x="8637875" y="1585625"/>
                  <a:ext cx="179200" cy="1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6224" extrusionOk="0">
                      <a:moveTo>
                        <a:pt x="7167" y="1"/>
                      </a:moveTo>
                      <a:lnTo>
                        <a:pt x="7167" y="1"/>
                      </a:lnTo>
                      <a:cubicBezTo>
                        <a:pt x="5648" y="329"/>
                        <a:pt x="3532" y="617"/>
                        <a:pt x="2485" y="1849"/>
                      </a:cubicBezTo>
                      <a:cubicBezTo>
                        <a:pt x="1602" y="3287"/>
                        <a:pt x="801" y="4745"/>
                        <a:pt x="0" y="6223"/>
                      </a:cubicBezTo>
                      <a:cubicBezTo>
                        <a:pt x="1343" y="5335"/>
                        <a:pt x="2951" y="4845"/>
                        <a:pt x="4570" y="4845"/>
                      </a:cubicBezTo>
                      <a:cubicBezTo>
                        <a:pt x="4635" y="4845"/>
                        <a:pt x="4700" y="4846"/>
                        <a:pt x="4765" y="4847"/>
                      </a:cubicBezTo>
                      <a:cubicBezTo>
                        <a:pt x="5668" y="3328"/>
                        <a:pt x="6449" y="1685"/>
                        <a:pt x="71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4" name="Google Shape;5254;p30"/>
                <p:cNvSpPr/>
                <p:nvPr/>
              </p:nvSpPr>
              <p:spPr>
                <a:xfrm>
                  <a:off x="8687150" y="1464475"/>
                  <a:ext cx="78575" cy="1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6531" extrusionOk="0">
                      <a:moveTo>
                        <a:pt x="3143" y="0"/>
                      </a:moveTo>
                      <a:lnTo>
                        <a:pt x="3143" y="0"/>
                      </a:lnTo>
                      <a:cubicBezTo>
                        <a:pt x="2034" y="1048"/>
                        <a:pt x="986" y="2136"/>
                        <a:pt x="1" y="3307"/>
                      </a:cubicBezTo>
                      <a:cubicBezTo>
                        <a:pt x="21" y="3327"/>
                        <a:pt x="21" y="3327"/>
                        <a:pt x="21" y="3348"/>
                      </a:cubicBezTo>
                      <a:cubicBezTo>
                        <a:pt x="103" y="4395"/>
                        <a:pt x="165" y="5463"/>
                        <a:pt x="227" y="6531"/>
                      </a:cubicBezTo>
                      <a:cubicBezTo>
                        <a:pt x="411" y="6223"/>
                        <a:pt x="596" y="5915"/>
                        <a:pt x="781" y="5607"/>
                      </a:cubicBezTo>
                      <a:cubicBezTo>
                        <a:pt x="1500" y="4457"/>
                        <a:pt x="2260" y="3307"/>
                        <a:pt x="3040" y="2177"/>
                      </a:cubicBezTo>
                      <a:cubicBezTo>
                        <a:pt x="3020" y="2177"/>
                        <a:pt x="2999" y="2177"/>
                        <a:pt x="2999" y="2157"/>
                      </a:cubicBezTo>
                      <a:cubicBezTo>
                        <a:pt x="2917" y="1458"/>
                        <a:pt x="2999" y="699"/>
                        <a:pt x="3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5" name="Google Shape;5255;p30"/>
                <p:cNvSpPr/>
                <p:nvPr/>
              </p:nvSpPr>
              <p:spPr>
                <a:xfrm>
                  <a:off x="8590125" y="1710900"/>
                  <a:ext cx="1648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4560" extrusionOk="0">
                      <a:moveTo>
                        <a:pt x="6592" y="1"/>
                      </a:moveTo>
                      <a:lnTo>
                        <a:pt x="6592" y="1"/>
                      </a:lnTo>
                      <a:cubicBezTo>
                        <a:pt x="4826" y="83"/>
                        <a:pt x="3286" y="535"/>
                        <a:pt x="1787" y="1459"/>
                      </a:cubicBezTo>
                      <a:cubicBezTo>
                        <a:pt x="1500" y="1931"/>
                        <a:pt x="1233" y="2424"/>
                        <a:pt x="966" y="2917"/>
                      </a:cubicBezTo>
                      <a:cubicBezTo>
                        <a:pt x="658" y="3471"/>
                        <a:pt x="350" y="4026"/>
                        <a:pt x="0" y="4560"/>
                      </a:cubicBezTo>
                      <a:cubicBezTo>
                        <a:pt x="21" y="4560"/>
                        <a:pt x="21" y="4539"/>
                        <a:pt x="21" y="4539"/>
                      </a:cubicBezTo>
                      <a:cubicBezTo>
                        <a:pt x="1253" y="3697"/>
                        <a:pt x="2711" y="3307"/>
                        <a:pt x="4190" y="3307"/>
                      </a:cubicBezTo>
                      <a:cubicBezTo>
                        <a:pt x="5093" y="2301"/>
                        <a:pt x="5874" y="1171"/>
                        <a:pt x="65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6" name="Google Shape;5256;p30"/>
                <p:cNvSpPr/>
                <p:nvPr/>
              </p:nvSpPr>
              <p:spPr>
                <a:xfrm>
                  <a:off x="8612700" y="1550725"/>
                  <a:ext cx="76025" cy="1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7743" extrusionOk="0">
                      <a:moveTo>
                        <a:pt x="2876" y="0"/>
                      </a:moveTo>
                      <a:cubicBezTo>
                        <a:pt x="2116" y="925"/>
                        <a:pt x="1397" y="1869"/>
                        <a:pt x="720" y="2896"/>
                      </a:cubicBezTo>
                      <a:cubicBezTo>
                        <a:pt x="473" y="3286"/>
                        <a:pt x="227" y="3676"/>
                        <a:pt x="1" y="4067"/>
                      </a:cubicBezTo>
                      <a:cubicBezTo>
                        <a:pt x="371" y="5217"/>
                        <a:pt x="514" y="6531"/>
                        <a:pt x="535" y="7743"/>
                      </a:cubicBezTo>
                      <a:cubicBezTo>
                        <a:pt x="1356" y="6243"/>
                        <a:pt x="2178" y="4765"/>
                        <a:pt x="3040" y="3327"/>
                      </a:cubicBezTo>
                      <a:cubicBezTo>
                        <a:pt x="2979" y="2218"/>
                        <a:pt x="2917" y="1109"/>
                        <a:pt x="2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7" name="Google Shape;5257;p30"/>
                <p:cNvSpPr/>
                <p:nvPr/>
              </p:nvSpPr>
              <p:spPr>
                <a:xfrm>
                  <a:off x="8526450" y="1798175"/>
                  <a:ext cx="1643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50" extrusionOk="0">
                      <a:moveTo>
                        <a:pt x="6572" y="1"/>
                      </a:moveTo>
                      <a:cubicBezTo>
                        <a:pt x="4971" y="42"/>
                        <a:pt x="3513" y="555"/>
                        <a:pt x="2260" y="1541"/>
                      </a:cubicBezTo>
                      <a:cubicBezTo>
                        <a:pt x="1603" y="2486"/>
                        <a:pt x="884" y="3369"/>
                        <a:pt x="1" y="4149"/>
                      </a:cubicBezTo>
                      <a:cubicBezTo>
                        <a:pt x="2732" y="3348"/>
                        <a:pt x="4847" y="1890"/>
                        <a:pt x="65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8" name="Google Shape;5258;p30"/>
                <p:cNvSpPr/>
                <p:nvPr/>
              </p:nvSpPr>
              <p:spPr>
                <a:xfrm>
                  <a:off x="8557775" y="1657500"/>
                  <a:ext cx="64725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7086" extrusionOk="0">
                      <a:moveTo>
                        <a:pt x="2095" y="1"/>
                      </a:moveTo>
                      <a:cubicBezTo>
                        <a:pt x="1274" y="1397"/>
                        <a:pt x="576" y="2835"/>
                        <a:pt x="1" y="4314"/>
                      </a:cubicBezTo>
                      <a:cubicBezTo>
                        <a:pt x="227" y="4930"/>
                        <a:pt x="411" y="5566"/>
                        <a:pt x="493" y="6244"/>
                      </a:cubicBezTo>
                      <a:cubicBezTo>
                        <a:pt x="535" y="6449"/>
                        <a:pt x="452" y="6922"/>
                        <a:pt x="617" y="7086"/>
                      </a:cubicBezTo>
                      <a:cubicBezTo>
                        <a:pt x="1274" y="6162"/>
                        <a:pt x="1828" y="5155"/>
                        <a:pt x="2383" y="4129"/>
                      </a:cubicBezTo>
                      <a:cubicBezTo>
                        <a:pt x="2444" y="4005"/>
                        <a:pt x="2527" y="3882"/>
                        <a:pt x="2588" y="3759"/>
                      </a:cubicBezTo>
                      <a:cubicBezTo>
                        <a:pt x="2485" y="2486"/>
                        <a:pt x="2280" y="1254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9" name="Google Shape;5259;p30"/>
                <p:cNvSpPr/>
                <p:nvPr/>
              </p:nvSpPr>
              <p:spPr>
                <a:xfrm>
                  <a:off x="8515175" y="1768925"/>
                  <a:ext cx="52900" cy="1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5258" extrusionOk="0">
                      <a:moveTo>
                        <a:pt x="1643" y="0"/>
                      </a:moveTo>
                      <a:cubicBezTo>
                        <a:pt x="1006" y="1664"/>
                        <a:pt x="472" y="3348"/>
                        <a:pt x="21" y="5073"/>
                      </a:cubicBezTo>
                      <a:cubicBezTo>
                        <a:pt x="21" y="5134"/>
                        <a:pt x="21" y="5196"/>
                        <a:pt x="0" y="5257"/>
                      </a:cubicBezTo>
                      <a:cubicBezTo>
                        <a:pt x="822" y="4580"/>
                        <a:pt x="1499" y="3799"/>
                        <a:pt x="2115" y="2957"/>
                      </a:cubicBezTo>
                      <a:cubicBezTo>
                        <a:pt x="2095" y="1931"/>
                        <a:pt x="1931" y="965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60" name="Google Shape;5260;p30"/>
            <p:cNvGrpSpPr/>
            <p:nvPr/>
          </p:nvGrpSpPr>
          <p:grpSpPr>
            <a:xfrm rot="5400000">
              <a:off x="6631188" y="2209938"/>
              <a:ext cx="192550" cy="668475"/>
              <a:chOff x="8517225" y="804225"/>
              <a:chExt cx="192550" cy="668475"/>
            </a:xfrm>
          </p:grpSpPr>
          <p:sp>
            <p:nvSpPr>
              <p:cNvPr id="5261" name="Google Shape;5261;p30"/>
              <p:cNvSpPr/>
              <p:nvPr/>
            </p:nvSpPr>
            <p:spPr>
              <a:xfrm>
                <a:off x="8658400" y="919250"/>
                <a:ext cx="513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88" extrusionOk="0">
                    <a:moveTo>
                      <a:pt x="2054" y="0"/>
                    </a:moveTo>
                    <a:cubicBezTo>
                      <a:pt x="1664" y="144"/>
                      <a:pt x="1336" y="329"/>
                      <a:pt x="1027" y="575"/>
                    </a:cubicBezTo>
                    <a:cubicBezTo>
                      <a:pt x="699" y="2013"/>
                      <a:pt x="350" y="3450"/>
                      <a:pt x="1" y="4888"/>
                    </a:cubicBezTo>
                    <a:cubicBezTo>
                      <a:pt x="535" y="4272"/>
                      <a:pt x="1253" y="3614"/>
                      <a:pt x="1993" y="3409"/>
                    </a:cubicBezTo>
                    <a:cubicBezTo>
                      <a:pt x="2034" y="2280"/>
                      <a:pt x="2054" y="1130"/>
                      <a:pt x="2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0"/>
              <p:cNvSpPr/>
              <p:nvPr/>
            </p:nvSpPr>
            <p:spPr>
              <a:xfrm>
                <a:off x="8685100" y="806300"/>
                <a:ext cx="246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909" extrusionOk="0">
                    <a:moveTo>
                      <a:pt x="863" y="0"/>
                    </a:moveTo>
                    <a:cubicBezTo>
                      <a:pt x="637" y="1643"/>
                      <a:pt x="329" y="3286"/>
                      <a:pt x="1" y="4908"/>
                    </a:cubicBezTo>
                    <a:cubicBezTo>
                      <a:pt x="268" y="4662"/>
                      <a:pt x="617" y="4456"/>
                      <a:pt x="986" y="4354"/>
                    </a:cubicBezTo>
                    <a:cubicBezTo>
                      <a:pt x="966" y="2875"/>
                      <a:pt x="925" y="1417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0"/>
              <p:cNvSpPr/>
              <p:nvPr/>
            </p:nvSpPr>
            <p:spPr>
              <a:xfrm>
                <a:off x="8627075" y="1008050"/>
                <a:ext cx="80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957" extrusionOk="0">
                    <a:moveTo>
                      <a:pt x="3225" y="1"/>
                    </a:moveTo>
                    <a:lnTo>
                      <a:pt x="3225" y="1"/>
                    </a:lnTo>
                    <a:cubicBezTo>
                      <a:pt x="2897" y="268"/>
                      <a:pt x="2506" y="453"/>
                      <a:pt x="2157" y="720"/>
                    </a:cubicBezTo>
                    <a:cubicBezTo>
                      <a:pt x="1808" y="987"/>
                      <a:pt x="1480" y="1274"/>
                      <a:pt x="1172" y="1582"/>
                    </a:cubicBezTo>
                    <a:cubicBezTo>
                      <a:pt x="884" y="2773"/>
                      <a:pt x="555" y="3944"/>
                      <a:pt x="247" y="5094"/>
                    </a:cubicBezTo>
                    <a:cubicBezTo>
                      <a:pt x="165" y="5381"/>
                      <a:pt x="83" y="5669"/>
                      <a:pt x="1" y="5956"/>
                    </a:cubicBezTo>
                    <a:cubicBezTo>
                      <a:pt x="679" y="4991"/>
                      <a:pt x="1747" y="4026"/>
                      <a:pt x="2917" y="3738"/>
                    </a:cubicBezTo>
                    <a:cubicBezTo>
                      <a:pt x="3081" y="2506"/>
                      <a:pt x="3184" y="1254"/>
                      <a:pt x="3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0"/>
              <p:cNvSpPr/>
              <p:nvPr/>
            </p:nvSpPr>
            <p:spPr>
              <a:xfrm>
                <a:off x="8586025" y="1106125"/>
                <a:ext cx="11347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7599" extrusionOk="0">
                    <a:moveTo>
                      <a:pt x="4539" y="0"/>
                    </a:moveTo>
                    <a:cubicBezTo>
                      <a:pt x="4066" y="206"/>
                      <a:pt x="3614" y="411"/>
                      <a:pt x="3183" y="698"/>
                    </a:cubicBezTo>
                    <a:cubicBezTo>
                      <a:pt x="2567" y="1130"/>
                      <a:pt x="2033" y="1664"/>
                      <a:pt x="1581" y="2259"/>
                    </a:cubicBezTo>
                    <a:cubicBezTo>
                      <a:pt x="1089" y="4025"/>
                      <a:pt x="555" y="5791"/>
                      <a:pt x="0" y="7537"/>
                    </a:cubicBezTo>
                    <a:cubicBezTo>
                      <a:pt x="21" y="7557"/>
                      <a:pt x="41" y="7578"/>
                      <a:pt x="41" y="7599"/>
                    </a:cubicBezTo>
                    <a:lnTo>
                      <a:pt x="82" y="7578"/>
                    </a:lnTo>
                    <a:cubicBezTo>
                      <a:pt x="82" y="7578"/>
                      <a:pt x="82" y="7557"/>
                      <a:pt x="82" y="7557"/>
                    </a:cubicBezTo>
                    <a:cubicBezTo>
                      <a:pt x="945" y="6366"/>
                      <a:pt x="2115" y="5483"/>
                      <a:pt x="3491" y="4970"/>
                    </a:cubicBezTo>
                    <a:cubicBezTo>
                      <a:pt x="3984" y="3368"/>
                      <a:pt x="4313" y="1705"/>
                      <a:pt x="4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0"/>
              <p:cNvSpPr/>
              <p:nvPr/>
            </p:nvSpPr>
            <p:spPr>
              <a:xfrm>
                <a:off x="8650200" y="804225"/>
                <a:ext cx="529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5053" extrusionOk="0">
                    <a:moveTo>
                      <a:pt x="2115" y="1"/>
                    </a:moveTo>
                    <a:lnTo>
                      <a:pt x="2115" y="1"/>
                    </a:lnTo>
                    <a:cubicBezTo>
                      <a:pt x="1376" y="1110"/>
                      <a:pt x="657" y="2219"/>
                      <a:pt x="0" y="3328"/>
                    </a:cubicBezTo>
                    <a:cubicBezTo>
                      <a:pt x="329" y="3882"/>
                      <a:pt x="719" y="4457"/>
                      <a:pt x="986" y="5053"/>
                    </a:cubicBezTo>
                    <a:cubicBezTo>
                      <a:pt x="1355" y="3369"/>
                      <a:pt x="1725" y="1685"/>
                      <a:pt x="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0"/>
              <p:cNvSpPr/>
              <p:nvPr/>
            </p:nvSpPr>
            <p:spPr>
              <a:xfrm>
                <a:off x="8599375" y="891525"/>
                <a:ext cx="739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6223" extrusionOk="0">
                    <a:moveTo>
                      <a:pt x="1930" y="0"/>
                    </a:moveTo>
                    <a:cubicBezTo>
                      <a:pt x="1232" y="1212"/>
                      <a:pt x="575" y="2444"/>
                      <a:pt x="0" y="3697"/>
                    </a:cubicBezTo>
                    <a:cubicBezTo>
                      <a:pt x="719" y="4477"/>
                      <a:pt x="1355" y="5339"/>
                      <a:pt x="1951" y="6223"/>
                    </a:cubicBezTo>
                    <a:cubicBezTo>
                      <a:pt x="2300" y="4764"/>
                      <a:pt x="2629" y="3286"/>
                      <a:pt x="2957" y="1807"/>
                    </a:cubicBezTo>
                    <a:cubicBezTo>
                      <a:pt x="2567" y="1273"/>
                      <a:pt x="2238" y="596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0"/>
              <p:cNvSpPr/>
              <p:nvPr/>
            </p:nvSpPr>
            <p:spPr>
              <a:xfrm>
                <a:off x="8560350" y="1235500"/>
                <a:ext cx="111425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5525" extrusionOk="0">
                    <a:moveTo>
                      <a:pt x="4457" y="0"/>
                    </a:moveTo>
                    <a:cubicBezTo>
                      <a:pt x="3163" y="534"/>
                      <a:pt x="2074" y="1356"/>
                      <a:pt x="1171" y="2424"/>
                    </a:cubicBezTo>
                    <a:cubicBezTo>
                      <a:pt x="1150" y="2424"/>
                      <a:pt x="1130" y="2424"/>
                      <a:pt x="1109" y="2403"/>
                    </a:cubicBezTo>
                    <a:lnTo>
                      <a:pt x="1068" y="2424"/>
                    </a:lnTo>
                    <a:lnTo>
                      <a:pt x="1089" y="2424"/>
                    </a:lnTo>
                    <a:cubicBezTo>
                      <a:pt x="1121" y="2488"/>
                      <a:pt x="1065" y="2539"/>
                      <a:pt x="1020" y="2539"/>
                    </a:cubicBezTo>
                    <a:cubicBezTo>
                      <a:pt x="1007" y="2539"/>
                      <a:pt x="995" y="2535"/>
                      <a:pt x="986" y="2526"/>
                    </a:cubicBezTo>
                    <a:cubicBezTo>
                      <a:pt x="657" y="3532"/>
                      <a:pt x="329" y="4539"/>
                      <a:pt x="0" y="5524"/>
                    </a:cubicBezTo>
                    <a:cubicBezTo>
                      <a:pt x="62" y="5504"/>
                      <a:pt x="144" y="5442"/>
                      <a:pt x="247" y="5360"/>
                    </a:cubicBezTo>
                    <a:cubicBezTo>
                      <a:pt x="1048" y="4724"/>
                      <a:pt x="1931" y="4210"/>
                      <a:pt x="2875" y="3841"/>
                    </a:cubicBezTo>
                    <a:cubicBezTo>
                      <a:pt x="3533" y="2608"/>
                      <a:pt x="4046" y="1335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0"/>
              <p:cNvSpPr/>
              <p:nvPr/>
            </p:nvSpPr>
            <p:spPr>
              <a:xfrm>
                <a:off x="8558300" y="986500"/>
                <a:ext cx="88325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60" extrusionOk="0">
                    <a:moveTo>
                      <a:pt x="1602" y="0"/>
                    </a:moveTo>
                    <a:cubicBezTo>
                      <a:pt x="965" y="1417"/>
                      <a:pt x="411" y="2896"/>
                      <a:pt x="0" y="4457"/>
                    </a:cubicBezTo>
                    <a:cubicBezTo>
                      <a:pt x="904" y="5155"/>
                      <a:pt x="1725" y="5956"/>
                      <a:pt x="2444" y="6859"/>
                    </a:cubicBezTo>
                    <a:cubicBezTo>
                      <a:pt x="2506" y="6613"/>
                      <a:pt x="2588" y="6366"/>
                      <a:pt x="2649" y="6120"/>
                    </a:cubicBezTo>
                    <a:cubicBezTo>
                      <a:pt x="2957" y="4970"/>
                      <a:pt x="3265" y="3820"/>
                      <a:pt x="3532" y="2670"/>
                    </a:cubicBezTo>
                    <a:cubicBezTo>
                      <a:pt x="2937" y="1746"/>
                      <a:pt x="2280" y="863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0"/>
              <p:cNvSpPr/>
              <p:nvPr/>
            </p:nvSpPr>
            <p:spPr>
              <a:xfrm>
                <a:off x="8529550" y="1336125"/>
                <a:ext cx="10012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5053" extrusionOk="0">
                    <a:moveTo>
                      <a:pt x="4005" y="0"/>
                    </a:moveTo>
                    <a:lnTo>
                      <a:pt x="4005" y="0"/>
                    </a:lnTo>
                    <a:cubicBezTo>
                      <a:pt x="2957" y="473"/>
                      <a:pt x="1992" y="1068"/>
                      <a:pt x="1130" y="1849"/>
                    </a:cubicBezTo>
                    <a:cubicBezTo>
                      <a:pt x="760" y="2916"/>
                      <a:pt x="370" y="3984"/>
                      <a:pt x="0" y="5052"/>
                    </a:cubicBezTo>
                    <a:cubicBezTo>
                      <a:pt x="1684" y="3553"/>
                      <a:pt x="2998" y="1849"/>
                      <a:pt x="4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0"/>
              <p:cNvSpPr/>
              <p:nvPr/>
            </p:nvSpPr>
            <p:spPr>
              <a:xfrm>
                <a:off x="8535700" y="1099450"/>
                <a:ext cx="826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7455" extrusionOk="0">
                    <a:moveTo>
                      <a:pt x="884" y="0"/>
                    </a:moveTo>
                    <a:cubicBezTo>
                      <a:pt x="760" y="411"/>
                      <a:pt x="658" y="801"/>
                      <a:pt x="576" y="1212"/>
                    </a:cubicBezTo>
                    <a:cubicBezTo>
                      <a:pt x="350" y="2239"/>
                      <a:pt x="165" y="3286"/>
                      <a:pt x="1" y="4313"/>
                    </a:cubicBezTo>
                    <a:cubicBezTo>
                      <a:pt x="617" y="5360"/>
                      <a:pt x="1233" y="6407"/>
                      <a:pt x="1828" y="7455"/>
                    </a:cubicBezTo>
                    <a:cubicBezTo>
                      <a:pt x="2342" y="5812"/>
                      <a:pt x="2835" y="4169"/>
                      <a:pt x="3307" y="2506"/>
                    </a:cubicBezTo>
                    <a:cubicBezTo>
                      <a:pt x="2588" y="1582"/>
                      <a:pt x="1767" y="76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0"/>
              <p:cNvSpPr/>
              <p:nvPr/>
            </p:nvSpPr>
            <p:spPr>
              <a:xfrm>
                <a:off x="8523900" y="1211875"/>
                <a:ext cx="55975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491" extrusionOk="0">
                    <a:moveTo>
                      <a:pt x="452" y="1"/>
                    </a:moveTo>
                    <a:cubicBezTo>
                      <a:pt x="247" y="1520"/>
                      <a:pt x="103" y="3040"/>
                      <a:pt x="0" y="4580"/>
                    </a:cubicBezTo>
                    <a:cubicBezTo>
                      <a:pt x="308" y="4950"/>
                      <a:pt x="596" y="5340"/>
                      <a:pt x="801" y="5792"/>
                    </a:cubicBezTo>
                    <a:cubicBezTo>
                      <a:pt x="965" y="6100"/>
                      <a:pt x="1027" y="6367"/>
                      <a:pt x="1150" y="6490"/>
                    </a:cubicBezTo>
                    <a:cubicBezTo>
                      <a:pt x="1520" y="5381"/>
                      <a:pt x="1890" y="4252"/>
                      <a:pt x="2239" y="3143"/>
                    </a:cubicBezTo>
                    <a:cubicBezTo>
                      <a:pt x="1643" y="2095"/>
                      <a:pt x="1048" y="1048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0"/>
              <p:cNvSpPr/>
              <p:nvPr/>
            </p:nvSpPr>
            <p:spPr>
              <a:xfrm>
                <a:off x="8517225" y="1329950"/>
                <a:ext cx="3287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710" extrusionOk="0">
                    <a:moveTo>
                      <a:pt x="267" y="1"/>
                    </a:moveTo>
                    <a:cubicBezTo>
                      <a:pt x="144" y="1890"/>
                      <a:pt x="82" y="3800"/>
                      <a:pt x="0" y="5710"/>
                    </a:cubicBezTo>
                    <a:cubicBezTo>
                      <a:pt x="0" y="5710"/>
                      <a:pt x="21" y="5689"/>
                      <a:pt x="21" y="5689"/>
                    </a:cubicBezTo>
                    <a:cubicBezTo>
                      <a:pt x="473" y="4478"/>
                      <a:pt x="904" y="3266"/>
                      <a:pt x="1315" y="2055"/>
                    </a:cubicBezTo>
                    <a:cubicBezTo>
                      <a:pt x="1068" y="1295"/>
                      <a:pt x="719" y="63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3" name="Google Shape;5273;p30"/>
            <p:cNvGrpSpPr/>
            <p:nvPr/>
          </p:nvGrpSpPr>
          <p:grpSpPr>
            <a:xfrm rot="5400000">
              <a:off x="6013563" y="1787913"/>
              <a:ext cx="342450" cy="852275"/>
              <a:chOff x="8112150" y="1255000"/>
              <a:chExt cx="342450" cy="852275"/>
            </a:xfrm>
          </p:grpSpPr>
          <p:sp>
            <p:nvSpPr>
              <p:cNvPr id="5274" name="Google Shape;5274;p30"/>
              <p:cNvSpPr/>
              <p:nvPr/>
            </p:nvSpPr>
            <p:spPr>
              <a:xfrm>
                <a:off x="8418125" y="1973775"/>
                <a:ext cx="364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5258" extrusionOk="0">
                    <a:moveTo>
                      <a:pt x="1171" y="0"/>
                    </a:moveTo>
                    <a:cubicBezTo>
                      <a:pt x="617" y="842"/>
                      <a:pt x="247" y="1766"/>
                      <a:pt x="1" y="2752"/>
                    </a:cubicBezTo>
                    <a:cubicBezTo>
                      <a:pt x="494" y="3594"/>
                      <a:pt x="987" y="4415"/>
                      <a:pt x="1459" y="5257"/>
                    </a:cubicBezTo>
                    <a:cubicBezTo>
                      <a:pt x="1459" y="3491"/>
                      <a:pt x="1356" y="1746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75" name="Google Shape;5275;p30"/>
              <p:cNvGrpSpPr/>
              <p:nvPr/>
            </p:nvGrpSpPr>
            <p:grpSpPr>
              <a:xfrm>
                <a:off x="8112150" y="1255000"/>
                <a:ext cx="334750" cy="852275"/>
                <a:chOff x="8112150" y="1255000"/>
                <a:chExt cx="334750" cy="852275"/>
              </a:xfrm>
            </p:grpSpPr>
            <p:sp>
              <p:nvSpPr>
                <p:cNvPr id="5276" name="Google Shape;5276;p30"/>
                <p:cNvSpPr/>
                <p:nvPr/>
              </p:nvSpPr>
              <p:spPr>
                <a:xfrm>
                  <a:off x="8381675" y="1862875"/>
                  <a:ext cx="65225" cy="1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7065" extrusionOk="0">
                      <a:moveTo>
                        <a:pt x="2075" y="0"/>
                      </a:moveTo>
                      <a:cubicBezTo>
                        <a:pt x="1048" y="1458"/>
                        <a:pt x="370" y="2937"/>
                        <a:pt x="1" y="4703"/>
                      </a:cubicBezTo>
                      <a:cubicBezTo>
                        <a:pt x="473" y="5483"/>
                        <a:pt x="925" y="6264"/>
                        <a:pt x="1397" y="7065"/>
                      </a:cubicBezTo>
                      <a:cubicBezTo>
                        <a:pt x="1582" y="6017"/>
                        <a:pt x="1993" y="5052"/>
                        <a:pt x="2588" y="4190"/>
                      </a:cubicBezTo>
                      <a:cubicBezTo>
                        <a:pt x="2609" y="4190"/>
                        <a:pt x="2609" y="4169"/>
                        <a:pt x="2609" y="4169"/>
                      </a:cubicBezTo>
                      <a:cubicBezTo>
                        <a:pt x="2465" y="2773"/>
                        <a:pt x="2280" y="1397"/>
                        <a:pt x="20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7" name="Google Shape;5277;p30"/>
                <p:cNvSpPr/>
                <p:nvPr/>
              </p:nvSpPr>
              <p:spPr>
                <a:xfrm>
                  <a:off x="8373475" y="2032800"/>
                  <a:ext cx="719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" h="2979" extrusionOk="0">
                      <a:moveTo>
                        <a:pt x="0" y="1"/>
                      </a:moveTo>
                      <a:cubicBezTo>
                        <a:pt x="904" y="1007"/>
                        <a:pt x="1869" y="2013"/>
                        <a:pt x="2875" y="2979"/>
                      </a:cubicBezTo>
                      <a:cubicBezTo>
                        <a:pt x="2444" y="2219"/>
                        <a:pt x="1992" y="1459"/>
                        <a:pt x="1540" y="699"/>
                      </a:cubicBezTo>
                      <a:cubicBezTo>
                        <a:pt x="1520" y="699"/>
                        <a:pt x="1520" y="699"/>
                        <a:pt x="1520" y="678"/>
                      </a:cubicBezTo>
                      <a:cubicBezTo>
                        <a:pt x="1006" y="391"/>
                        <a:pt x="534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8" name="Google Shape;5278;p30"/>
                <p:cNvSpPr/>
                <p:nvPr/>
              </p:nvSpPr>
              <p:spPr>
                <a:xfrm>
                  <a:off x="8322650" y="1711925"/>
                  <a:ext cx="110400" cy="2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0598" extrusionOk="0">
                      <a:moveTo>
                        <a:pt x="3471" y="1"/>
                      </a:moveTo>
                      <a:cubicBezTo>
                        <a:pt x="1540" y="1808"/>
                        <a:pt x="390" y="4067"/>
                        <a:pt x="0" y="6675"/>
                      </a:cubicBezTo>
                      <a:cubicBezTo>
                        <a:pt x="41" y="6737"/>
                        <a:pt x="82" y="6819"/>
                        <a:pt x="123" y="6880"/>
                      </a:cubicBezTo>
                      <a:cubicBezTo>
                        <a:pt x="144" y="6901"/>
                        <a:pt x="144" y="6921"/>
                        <a:pt x="144" y="6942"/>
                      </a:cubicBezTo>
                      <a:cubicBezTo>
                        <a:pt x="842" y="8154"/>
                        <a:pt x="1561" y="9386"/>
                        <a:pt x="2280" y="10597"/>
                      </a:cubicBezTo>
                      <a:cubicBezTo>
                        <a:pt x="2547" y="8872"/>
                        <a:pt x="3265" y="7168"/>
                        <a:pt x="4415" y="5854"/>
                      </a:cubicBezTo>
                      <a:cubicBezTo>
                        <a:pt x="4313" y="5217"/>
                        <a:pt x="4210" y="4601"/>
                        <a:pt x="4107" y="3964"/>
                      </a:cubicBezTo>
                      <a:cubicBezTo>
                        <a:pt x="3902" y="2670"/>
                        <a:pt x="3717" y="1336"/>
                        <a:pt x="3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9" name="Google Shape;5279;p30"/>
                <p:cNvSpPr/>
                <p:nvPr/>
              </p:nvSpPr>
              <p:spPr>
                <a:xfrm>
                  <a:off x="8312875" y="1959400"/>
                  <a:ext cx="965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347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965"/>
                        <a:pt x="1500" y="1889"/>
                        <a:pt x="2321" y="2814"/>
                      </a:cubicBezTo>
                      <a:cubicBezTo>
                        <a:pt x="2876" y="2916"/>
                        <a:pt x="3430" y="3122"/>
                        <a:pt x="3862" y="3471"/>
                      </a:cubicBezTo>
                      <a:cubicBezTo>
                        <a:pt x="3410" y="2690"/>
                        <a:pt x="2938" y="1910"/>
                        <a:pt x="2486" y="1150"/>
                      </a:cubicBezTo>
                      <a:cubicBezTo>
                        <a:pt x="1664" y="719"/>
                        <a:pt x="843" y="34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0" name="Google Shape;5280;p30"/>
                <p:cNvSpPr/>
                <p:nvPr/>
              </p:nvSpPr>
              <p:spPr>
                <a:xfrm>
                  <a:off x="8260000" y="1581525"/>
                  <a:ext cx="148400" cy="2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11686" extrusionOk="0">
                      <a:moveTo>
                        <a:pt x="4601" y="1"/>
                      </a:moveTo>
                      <a:cubicBezTo>
                        <a:pt x="2116" y="1808"/>
                        <a:pt x="637" y="4375"/>
                        <a:pt x="1" y="7332"/>
                      </a:cubicBezTo>
                      <a:cubicBezTo>
                        <a:pt x="761" y="8811"/>
                        <a:pt x="1561" y="10248"/>
                        <a:pt x="2383" y="11686"/>
                      </a:cubicBezTo>
                      <a:cubicBezTo>
                        <a:pt x="2691" y="9098"/>
                        <a:pt x="3985" y="6736"/>
                        <a:pt x="5936" y="4991"/>
                      </a:cubicBezTo>
                      <a:cubicBezTo>
                        <a:pt x="5648" y="3286"/>
                        <a:pt x="5237" y="1582"/>
                        <a:pt x="4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1" name="Google Shape;5281;p30"/>
                <p:cNvSpPr/>
                <p:nvPr/>
              </p:nvSpPr>
              <p:spPr>
                <a:xfrm>
                  <a:off x="8208150" y="1488100"/>
                  <a:ext cx="16482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10844" extrusionOk="0">
                      <a:moveTo>
                        <a:pt x="4395" y="0"/>
                      </a:moveTo>
                      <a:cubicBezTo>
                        <a:pt x="4395" y="0"/>
                        <a:pt x="4395" y="21"/>
                        <a:pt x="4375" y="21"/>
                      </a:cubicBezTo>
                      <a:cubicBezTo>
                        <a:pt x="2095" y="1746"/>
                        <a:pt x="740" y="3963"/>
                        <a:pt x="1" y="6695"/>
                      </a:cubicBezTo>
                      <a:cubicBezTo>
                        <a:pt x="247" y="7249"/>
                        <a:pt x="473" y="7804"/>
                        <a:pt x="740" y="8358"/>
                      </a:cubicBezTo>
                      <a:cubicBezTo>
                        <a:pt x="1130" y="9180"/>
                        <a:pt x="1541" y="10022"/>
                        <a:pt x="1972" y="10843"/>
                      </a:cubicBezTo>
                      <a:cubicBezTo>
                        <a:pt x="2444" y="7886"/>
                        <a:pt x="4190" y="5278"/>
                        <a:pt x="6593" y="3532"/>
                      </a:cubicBezTo>
                      <a:cubicBezTo>
                        <a:pt x="6408" y="3122"/>
                        <a:pt x="6223" y="2731"/>
                        <a:pt x="6018" y="2341"/>
                      </a:cubicBezTo>
                      <a:cubicBezTo>
                        <a:pt x="5566" y="1499"/>
                        <a:pt x="5011" y="719"/>
                        <a:pt x="4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2" name="Google Shape;5282;p30"/>
                <p:cNvSpPr/>
                <p:nvPr/>
              </p:nvSpPr>
              <p:spPr>
                <a:xfrm>
                  <a:off x="8247175" y="1861325"/>
                  <a:ext cx="123750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48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0" y="1274"/>
                        <a:pt x="1582" y="2506"/>
                        <a:pt x="2465" y="3697"/>
                      </a:cubicBezTo>
                      <a:cubicBezTo>
                        <a:pt x="3307" y="4005"/>
                        <a:pt x="4149" y="4375"/>
                        <a:pt x="4949" y="4806"/>
                      </a:cubicBezTo>
                      <a:cubicBezTo>
                        <a:pt x="4169" y="3471"/>
                        <a:pt x="3389" y="2157"/>
                        <a:pt x="2608" y="822"/>
                      </a:cubicBezTo>
                      <a:cubicBezTo>
                        <a:pt x="1787" y="411"/>
                        <a:pt x="924" y="1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3" name="Google Shape;5283;p30"/>
                <p:cNvSpPr/>
                <p:nvPr/>
              </p:nvSpPr>
              <p:spPr>
                <a:xfrm>
                  <a:off x="8177350" y="1436225"/>
                  <a:ext cx="138125" cy="2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8585" extrusionOk="0">
                      <a:moveTo>
                        <a:pt x="3676" y="1"/>
                      </a:moveTo>
                      <a:cubicBezTo>
                        <a:pt x="2116" y="1582"/>
                        <a:pt x="1007" y="3369"/>
                        <a:pt x="0" y="5340"/>
                      </a:cubicBezTo>
                      <a:cubicBezTo>
                        <a:pt x="329" y="6429"/>
                        <a:pt x="719" y="7517"/>
                        <a:pt x="1171" y="8585"/>
                      </a:cubicBezTo>
                      <a:cubicBezTo>
                        <a:pt x="1643" y="5915"/>
                        <a:pt x="3307" y="3492"/>
                        <a:pt x="5504" y="1931"/>
                      </a:cubicBezTo>
                      <a:lnTo>
                        <a:pt x="5525" y="1931"/>
                      </a:lnTo>
                      <a:cubicBezTo>
                        <a:pt x="4950" y="1254"/>
                        <a:pt x="4313" y="617"/>
                        <a:pt x="36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4" name="Google Shape;5284;p30"/>
                <p:cNvSpPr/>
                <p:nvPr/>
              </p:nvSpPr>
              <p:spPr>
                <a:xfrm>
                  <a:off x="8183500" y="1732475"/>
                  <a:ext cx="125300" cy="1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7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20" y="1787"/>
                        <a:pt x="1562" y="3471"/>
                        <a:pt x="2506" y="5073"/>
                      </a:cubicBezTo>
                      <a:cubicBezTo>
                        <a:pt x="2506" y="5052"/>
                        <a:pt x="2527" y="5052"/>
                        <a:pt x="2547" y="5052"/>
                      </a:cubicBezTo>
                      <a:cubicBezTo>
                        <a:pt x="3410" y="5114"/>
                        <a:pt x="4231" y="5360"/>
                        <a:pt x="5012" y="5709"/>
                      </a:cubicBezTo>
                      <a:cubicBezTo>
                        <a:pt x="4231" y="4354"/>
                        <a:pt x="3471" y="2978"/>
                        <a:pt x="2753" y="1581"/>
                      </a:cubicBezTo>
                      <a:cubicBezTo>
                        <a:pt x="1870" y="1006"/>
                        <a:pt x="966" y="47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5" name="Google Shape;5285;p30"/>
                <p:cNvSpPr/>
                <p:nvPr/>
              </p:nvSpPr>
              <p:spPr>
                <a:xfrm>
                  <a:off x="8154250" y="1378725"/>
                  <a:ext cx="111950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518" extrusionOk="0">
                      <a:moveTo>
                        <a:pt x="2259" y="1"/>
                      </a:moveTo>
                      <a:cubicBezTo>
                        <a:pt x="2259" y="1"/>
                        <a:pt x="2259" y="21"/>
                        <a:pt x="2239" y="21"/>
                      </a:cubicBezTo>
                      <a:cubicBezTo>
                        <a:pt x="1171" y="1254"/>
                        <a:pt x="432" y="2588"/>
                        <a:pt x="0" y="4170"/>
                      </a:cubicBezTo>
                      <a:cubicBezTo>
                        <a:pt x="247" y="5299"/>
                        <a:pt x="555" y="6408"/>
                        <a:pt x="883" y="7517"/>
                      </a:cubicBezTo>
                      <a:cubicBezTo>
                        <a:pt x="1643" y="5484"/>
                        <a:pt x="2957" y="3697"/>
                        <a:pt x="4477" y="2157"/>
                      </a:cubicBezTo>
                      <a:cubicBezTo>
                        <a:pt x="3738" y="1438"/>
                        <a:pt x="2978" y="740"/>
                        <a:pt x="22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6" name="Google Shape;5286;p30"/>
                <p:cNvSpPr/>
                <p:nvPr/>
              </p:nvSpPr>
              <p:spPr>
                <a:xfrm>
                  <a:off x="8149625" y="1631850"/>
                  <a:ext cx="99100" cy="1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" h="5319" extrusionOk="0">
                      <a:moveTo>
                        <a:pt x="0" y="0"/>
                      </a:moveTo>
                      <a:cubicBezTo>
                        <a:pt x="308" y="1130"/>
                        <a:pt x="678" y="2218"/>
                        <a:pt x="1089" y="3306"/>
                      </a:cubicBezTo>
                      <a:cubicBezTo>
                        <a:pt x="1171" y="3512"/>
                        <a:pt x="1253" y="3738"/>
                        <a:pt x="1335" y="3964"/>
                      </a:cubicBezTo>
                      <a:cubicBezTo>
                        <a:pt x="2259" y="4313"/>
                        <a:pt x="3122" y="4785"/>
                        <a:pt x="3964" y="5319"/>
                      </a:cubicBezTo>
                      <a:cubicBezTo>
                        <a:pt x="3389" y="4189"/>
                        <a:pt x="2834" y="3060"/>
                        <a:pt x="2342" y="1931"/>
                      </a:cubicBezTo>
                      <a:cubicBezTo>
                        <a:pt x="2198" y="1581"/>
                        <a:pt x="2054" y="1253"/>
                        <a:pt x="1910" y="904"/>
                      </a:cubicBezTo>
                      <a:cubicBezTo>
                        <a:pt x="1335" y="472"/>
                        <a:pt x="719" y="18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7" name="Google Shape;5287;p30"/>
                <p:cNvSpPr/>
                <p:nvPr/>
              </p:nvSpPr>
              <p:spPr>
                <a:xfrm>
                  <a:off x="8139350" y="1330975"/>
                  <a:ext cx="688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5854" extrusionOk="0">
                      <a:moveTo>
                        <a:pt x="1151" y="1"/>
                      </a:moveTo>
                      <a:cubicBezTo>
                        <a:pt x="637" y="905"/>
                        <a:pt x="268" y="1829"/>
                        <a:pt x="1" y="2814"/>
                      </a:cubicBezTo>
                      <a:cubicBezTo>
                        <a:pt x="144" y="3841"/>
                        <a:pt x="329" y="4848"/>
                        <a:pt x="555" y="5854"/>
                      </a:cubicBezTo>
                      <a:cubicBezTo>
                        <a:pt x="884" y="4355"/>
                        <a:pt x="1623" y="2917"/>
                        <a:pt x="2732" y="1808"/>
                      </a:cubicBezTo>
                      <a:lnTo>
                        <a:pt x="2753" y="1808"/>
                      </a:lnTo>
                      <a:cubicBezTo>
                        <a:pt x="2198" y="1233"/>
                        <a:pt x="1644" y="638"/>
                        <a:pt x="1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8" name="Google Shape;5288;p30"/>
                <p:cNvSpPr/>
                <p:nvPr/>
              </p:nvSpPr>
              <p:spPr>
                <a:xfrm>
                  <a:off x="8129100" y="1544550"/>
                  <a:ext cx="64700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" h="40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26" y="1151"/>
                        <a:pt x="472" y="2280"/>
                        <a:pt x="801" y="3410"/>
                      </a:cubicBezTo>
                      <a:cubicBezTo>
                        <a:pt x="1438" y="3451"/>
                        <a:pt x="2054" y="3697"/>
                        <a:pt x="2588" y="4067"/>
                      </a:cubicBezTo>
                      <a:cubicBezTo>
                        <a:pt x="2177" y="3061"/>
                        <a:pt x="1807" y="2034"/>
                        <a:pt x="1479" y="1007"/>
                      </a:cubicBezTo>
                      <a:cubicBezTo>
                        <a:pt x="1294" y="822"/>
                        <a:pt x="1109" y="658"/>
                        <a:pt x="904" y="514"/>
                      </a:cubicBezTo>
                      <a:cubicBezTo>
                        <a:pt x="616" y="309"/>
                        <a:pt x="329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9" name="Google Shape;5289;p30"/>
                <p:cNvSpPr/>
                <p:nvPr/>
              </p:nvSpPr>
              <p:spPr>
                <a:xfrm>
                  <a:off x="8117275" y="1460375"/>
                  <a:ext cx="46225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067" extrusionOk="0">
                      <a:moveTo>
                        <a:pt x="1" y="0"/>
                      </a:moveTo>
                      <a:cubicBezTo>
                        <a:pt x="103" y="1088"/>
                        <a:pt x="268" y="2177"/>
                        <a:pt x="452" y="3245"/>
                      </a:cubicBezTo>
                      <a:cubicBezTo>
                        <a:pt x="925" y="3430"/>
                        <a:pt x="1459" y="3697"/>
                        <a:pt x="1849" y="4066"/>
                      </a:cubicBezTo>
                      <a:cubicBezTo>
                        <a:pt x="1520" y="2978"/>
                        <a:pt x="1212" y="1869"/>
                        <a:pt x="966" y="739"/>
                      </a:cubicBezTo>
                      <a:cubicBezTo>
                        <a:pt x="658" y="472"/>
                        <a:pt x="329" y="22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0" name="Google Shape;5290;p30"/>
                <p:cNvSpPr/>
                <p:nvPr/>
              </p:nvSpPr>
              <p:spPr>
                <a:xfrm>
                  <a:off x="8126000" y="1262200"/>
                  <a:ext cx="39575" cy="1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52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3" y="1766"/>
                        <a:pt x="247" y="3512"/>
                        <a:pt x="473" y="5216"/>
                      </a:cubicBezTo>
                      <a:cubicBezTo>
                        <a:pt x="514" y="5114"/>
                        <a:pt x="535" y="5011"/>
                        <a:pt x="576" y="4908"/>
                      </a:cubicBezTo>
                      <a:cubicBezTo>
                        <a:pt x="822" y="4107"/>
                        <a:pt x="1171" y="3348"/>
                        <a:pt x="1582" y="2629"/>
                      </a:cubicBezTo>
                      <a:cubicBezTo>
                        <a:pt x="966" y="1828"/>
                        <a:pt x="412" y="96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1" name="Google Shape;5291;p30"/>
                <p:cNvSpPr/>
                <p:nvPr/>
              </p:nvSpPr>
              <p:spPr>
                <a:xfrm>
                  <a:off x="8113175" y="1394125"/>
                  <a:ext cx="27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16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" y="822"/>
                        <a:pt x="83" y="1644"/>
                        <a:pt x="144" y="2465"/>
                      </a:cubicBezTo>
                      <a:cubicBezTo>
                        <a:pt x="473" y="2691"/>
                        <a:pt x="781" y="2917"/>
                        <a:pt x="1089" y="3163"/>
                      </a:cubicBezTo>
                      <a:cubicBezTo>
                        <a:pt x="883" y="2260"/>
                        <a:pt x="719" y="1377"/>
                        <a:pt x="596" y="473"/>
                      </a:cubicBezTo>
                      <a:cubicBezTo>
                        <a:pt x="411" y="288"/>
                        <a:pt x="206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2" name="Google Shape;5292;p30"/>
                <p:cNvSpPr/>
                <p:nvPr/>
              </p:nvSpPr>
              <p:spPr>
                <a:xfrm>
                  <a:off x="8112150" y="1255000"/>
                  <a:ext cx="15425" cy="1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854" extrusionOk="0">
                      <a:moveTo>
                        <a:pt x="288" y="1"/>
                      </a:moveTo>
                      <a:cubicBezTo>
                        <a:pt x="62" y="1808"/>
                        <a:pt x="0" y="3615"/>
                        <a:pt x="41" y="5422"/>
                      </a:cubicBezTo>
                      <a:cubicBezTo>
                        <a:pt x="247" y="5545"/>
                        <a:pt x="411" y="5710"/>
                        <a:pt x="616" y="5853"/>
                      </a:cubicBezTo>
                      <a:cubicBezTo>
                        <a:pt x="349" y="3903"/>
                        <a:pt x="226" y="1952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93" name="Google Shape;5293;p30"/>
            <p:cNvGrpSpPr/>
            <p:nvPr/>
          </p:nvGrpSpPr>
          <p:grpSpPr>
            <a:xfrm rot="5400000">
              <a:off x="6765938" y="1878538"/>
              <a:ext cx="379950" cy="588375"/>
              <a:chOff x="8052075" y="615825"/>
              <a:chExt cx="379950" cy="588375"/>
            </a:xfrm>
          </p:grpSpPr>
          <p:sp>
            <p:nvSpPr>
              <p:cNvPr id="5294" name="Google Shape;5294;p30"/>
              <p:cNvSpPr/>
              <p:nvPr/>
            </p:nvSpPr>
            <p:spPr>
              <a:xfrm>
                <a:off x="8393500" y="1092250"/>
                <a:ext cx="3852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478" extrusionOk="0">
                    <a:moveTo>
                      <a:pt x="863" y="1"/>
                    </a:moveTo>
                    <a:cubicBezTo>
                      <a:pt x="411" y="863"/>
                      <a:pt x="144" y="1767"/>
                      <a:pt x="0" y="2732"/>
                    </a:cubicBezTo>
                    <a:cubicBezTo>
                      <a:pt x="329" y="3163"/>
                      <a:pt x="678" y="3595"/>
                      <a:pt x="1006" y="4046"/>
                    </a:cubicBezTo>
                    <a:cubicBezTo>
                      <a:pt x="1191" y="4190"/>
                      <a:pt x="1355" y="4334"/>
                      <a:pt x="1540" y="4478"/>
                    </a:cubicBezTo>
                    <a:cubicBezTo>
                      <a:pt x="1458" y="2958"/>
                      <a:pt x="1232" y="1459"/>
                      <a:pt x="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0"/>
              <p:cNvSpPr/>
              <p:nvPr/>
            </p:nvSpPr>
            <p:spPr>
              <a:xfrm>
                <a:off x="8350875" y="989575"/>
                <a:ext cx="626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696" extrusionOk="0">
                    <a:moveTo>
                      <a:pt x="1192" y="1"/>
                    </a:moveTo>
                    <a:cubicBezTo>
                      <a:pt x="473" y="1479"/>
                      <a:pt x="83" y="2773"/>
                      <a:pt x="1" y="4477"/>
                    </a:cubicBezTo>
                    <a:cubicBezTo>
                      <a:pt x="514" y="5217"/>
                      <a:pt x="1048" y="5956"/>
                      <a:pt x="1602" y="6695"/>
                    </a:cubicBezTo>
                    <a:cubicBezTo>
                      <a:pt x="1705" y="5689"/>
                      <a:pt x="2013" y="4744"/>
                      <a:pt x="2506" y="3861"/>
                    </a:cubicBezTo>
                    <a:cubicBezTo>
                      <a:pt x="2177" y="2526"/>
                      <a:pt x="1746" y="1233"/>
                      <a:pt x="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0"/>
              <p:cNvSpPr/>
              <p:nvPr/>
            </p:nvSpPr>
            <p:spPr>
              <a:xfrm>
                <a:off x="8287725" y="1082000"/>
                <a:ext cx="102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5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0" y="349"/>
                      <a:pt x="760" y="698"/>
                      <a:pt x="1151" y="1027"/>
                    </a:cubicBezTo>
                    <a:cubicBezTo>
                      <a:pt x="1159" y="993"/>
                      <a:pt x="1193" y="976"/>
                      <a:pt x="1229" y="976"/>
                    </a:cubicBezTo>
                    <a:cubicBezTo>
                      <a:pt x="1280" y="976"/>
                      <a:pt x="1336" y="1008"/>
                      <a:pt x="1336" y="1068"/>
                    </a:cubicBezTo>
                    <a:cubicBezTo>
                      <a:pt x="1336" y="1109"/>
                      <a:pt x="1336" y="1150"/>
                      <a:pt x="1336" y="1191"/>
                    </a:cubicBezTo>
                    <a:cubicBezTo>
                      <a:pt x="2239" y="1992"/>
                      <a:pt x="3163" y="2752"/>
                      <a:pt x="4087" y="3512"/>
                    </a:cubicBezTo>
                    <a:cubicBezTo>
                      <a:pt x="3389" y="2588"/>
                      <a:pt x="2670" y="1643"/>
                      <a:pt x="1972" y="698"/>
                    </a:cubicBezTo>
                    <a:cubicBezTo>
                      <a:pt x="1336" y="390"/>
                      <a:pt x="699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0"/>
              <p:cNvSpPr/>
              <p:nvPr/>
            </p:nvSpPr>
            <p:spPr>
              <a:xfrm>
                <a:off x="8302100" y="908450"/>
                <a:ext cx="760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7600" extrusionOk="0">
                    <a:moveTo>
                      <a:pt x="1377" y="1"/>
                    </a:moveTo>
                    <a:lnTo>
                      <a:pt x="1274" y="62"/>
                    </a:lnTo>
                    <a:cubicBezTo>
                      <a:pt x="1274" y="83"/>
                      <a:pt x="1274" y="103"/>
                      <a:pt x="1274" y="124"/>
                    </a:cubicBezTo>
                    <a:cubicBezTo>
                      <a:pt x="617" y="1664"/>
                      <a:pt x="185" y="3225"/>
                      <a:pt x="1" y="4909"/>
                    </a:cubicBezTo>
                    <a:cubicBezTo>
                      <a:pt x="596" y="5813"/>
                      <a:pt x="1212" y="6696"/>
                      <a:pt x="1849" y="7599"/>
                    </a:cubicBezTo>
                    <a:cubicBezTo>
                      <a:pt x="1705" y="6059"/>
                      <a:pt x="2136" y="4293"/>
                      <a:pt x="3040" y="3040"/>
                    </a:cubicBezTo>
                    <a:cubicBezTo>
                      <a:pt x="2568" y="1993"/>
                      <a:pt x="2013" y="966"/>
                      <a:pt x="1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0"/>
              <p:cNvSpPr/>
              <p:nvPr/>
            </p:nvSpPr>
            <p:spPr>
              <a:xfrm>
                <a:off x="8250775" y="830425"/>
                <a:ext cx="85750" cy="1961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846" extrusionOk="0">
                    <a:moveTo>
                      <a:pt x="1027" y="0"/>
                    </a:moveTo>
                    <a:cubicBezTo>
                      <a:pt x="288" y="1561"/>
                      <a:pt x="0" y="3163"/>
                      <a:pt x="62" y="4888"/>
                    </a:cubicBezTo>
                    <a:cubicBezTo>
                      <a:pt x="62" y="4929"/>
                      <a:pt x="41" y="4929"/>
                      <a:pt x="21" y="4950"/>
                    </a:cubicBezTo>
                    <a:cubicBezTo>
                      <a:pt x="637" y="5915"/>
                      <a:pt x="1273" y="6880"/>
                      <a:pt x="1910" y="7845"/>
                    </a:cubicBezTo>
                    <a:cubicBezTo>
                      <a:pt x="2095" y="6223"/>
                      <a:pt x="2505" y="4662"/>
                      <a:pt x="3183" y="3183"/>
                    </a:cubicBezTo>
                    <a:cubicBezTo>
                      <a:pt x="3192" y="3156"/>
                      <a:pt x="3218" y="3145"/>
                      <a:pt x="3246" y="3145"/>
                    </a:cubicBezTo>
                    <a:cubicBezTo>
                      <a:pt x="3280" y="3145"/>
                      <a:pt x="3316" y="3161"/>
                      <a:pt x="3327" y="3183"/>
                    </a:cubicBezTo>
                    <a:lnTo>
                      <a:pt x="3430" y="3122"/>
                    </a:lnTo>
                    <a:cubicBezTo>
                      <a:pt x="2937" y="2341"/>
                      <a:pt x="2403" y="1602"/>
                      <a:pt x="1807" y="904"/>
                    </a:cubicBezTo>
                    <a:cubicBezTo>
                      <a:pt x="1561" y="596"/>
                      <a:pt x="1294" y="308"/>
                      <a:pt x="1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0"/>
              <p:cNvSpPr/>
              <p:nvPr/>
            </p:nvSpPr>
            <p:spPr>
              <a:xfrm>
                <a:off x="8219450" y="1012675"/>
                <a:ext cx="1124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2" y="493"/>
                      <a:pt x="883" y="966"/>
                      <a:pt x="1335" y="1438"/>
                    </a:cubicBezTo>
                    <a:cubicBezTo>
                      <a:pt x="1356" y="1438"/>
                      <a:pt x="1397" y="1438"/>
                      <a:pt x="1397" y="1479"/>
                    </a:cubicBezTo>
                    <a:cubicBezTo>
                      <a:pt x="1828" y="1910"/>
                      <a:pt x="2259" y="2342"/>
                      <a:pt x="2691" y="2752"/>
                    </a:cubicBezTo>
                    <a:cubicBezTo>
                      <a:pt x="2691" y="2732"/>
                      <a:pt x="2711" y="2711"/>
                      <a:pt x="2732" y="2711"/>
                    </a:cubicBezTo>
                    <a:cubicBezTo>
                      <a:pt x="3348" y="2794"/>
                      <a:pt x="3943" y="2937"/>
                      <a:pt x="4498" y="3184"/>
                    </a:cubicBezTo>
                    <a:cubicBezTo>
                      <a:pt x="3943" y="2403"/>
                      <a:pt x="3368" y="1602"/>
                      <a:pt x="2814" y="802"/>
                    </a:cubicBezTo>
                    <a:cubicBezTo>
                      <a:pt x="1910" y="432"/>
                      <a:pt x="966" y="18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0"/>
              <p:cNvSpPr/>
              <p:nvPr/>
            </p:nvSpPr>
            <p:spPr>
              <a:xfrm>
                <a:off x="8157325" y="929500"/>
                <a:ext cx="127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62" extrusionOk="0">
                    <a:moveTo>
                      <a:pt x="0" y="1"/>
                    </a:moveTo>
                    <a:cubicBezTo>
                      <a:pt x="247" y="412"/>
                      <a:pt x="514" y="802"/>
                      <a:pt x="781" y="1192"/>
                    </a:cubicBezTo>
                    <a:cubicBezTo>
                      <a:pt x="1274" y="1870"/>
                      <a:pt x="1787" y="2527"/>
                      <a:pt x="2342" y="3163"/>
                    </a:cubicBezTo>
                    <a:cubicBezTo>
                      <a:pt x="3307" y="3266"/>
                      <a:pt x="4231" y="3512"/>
                      <a:pt x="5114" y="3862"/>
                    </a:cubicBezTo>
                    <a:cubicBezTo>
                      <a:pt x="4477" y="2937"/>
                      <a:pt x="3841" y="1993"/>
                      <a:pt x="3225" y="1048"/>
                    </a:cubicBezTo>
                    <a:cubicBezTo>
                      <a:pt x="2239" y="453"/>
                      <a:pt x="1171" y="124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0"/>
              <p:cNvSpPr/>
              <p:nvPr/>
            </p:nvSpPr>
            <p:spPr>
              <a:xfrm>
                <a:off x="8199925" y="768825"/>
                <a:ext cx="729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7270" extrusionOk="0">
                    <a:moveTo>
                      <a:pt x="494" y="0"/>
                    </a:moveTo>
                    <a:cubicBezTo>
                      <a:pt x="124" y="1335"/>
                      <a:pt x="1" y="2690"/>
                      <a:pt x="124" y="4066"/>
                    </a:cubicBezTo>
                    <a:cubicBezTo>
                      <a:pt x="124" y="4100"/>
                      <a:pt x="106" y="4115"/>
                      <a:pt x="82" y="4115"/>
                    </a:cubicBezTo>
                    <a:cubicBezTo>
                      <a:pt x="63" y="4115"/>
                      <a:pt x="40" y="4105"/>
                      <a:pt x="22" y="4087"/>
                    </a:cubicBezTo>
                    <a:lnTo>
                      <a:pt x="22" y="4107"/>
                    </a:lnTo>
                    <a:cubicBezTo>
                      <a:pt x="658" y="5175"/>
                      <a:pt x="1315" y="6222"/>
                      <a:pt x="1972" y="7270"/>
                    </a:cubicBezTo>
                    <a:cubicBezTo>
                      <a:pt x="1808" y="5565"/>
                      <a:pt x="2157" y="3881"/>
                      <a:pt x="2917" y="2341"/>
                    </a:cubicBezTo>
                    <a:cubicBezTo>
                      <a:pt x="2157" y="1520"/>
                      <a:pt x="1336" y="739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0"/>
              <p:cNvSpPr/>
              <p:nvPr/>
            </p:nvSpPr>
            <p:spPr>
              <a:xfrm>
                <a:off x="8114200" y="844275"/>
                <a:ext cx="1186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1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3" y="1151"/>
                      <a:pt x="1027" y="2260"/>
                      <a:pt x="1684" y="3328"/>
                    </a:cubicBezTo>
                    <a:cubicBezTo>
                      <a:pt x="1684" y="3287"/>
                      <a:pt x="1705" y="3266"/>
                      <a:pt x="1746" y="3266"/>
                    </a:cubicBezTo>
                    <a:cubicBezTo>
                      <a:pt x="2793" y="3328"/>
                      <a:pt x="3820" y="3615"/>
                      <a:pt x="4744" y="4108"/>
                    </a:cubicBezTo>
                    <a:cubicBezTo>
                      <a:pt x="4128" y="3163"/>
                      <a:pt x="3533" y="2198"/>
                      <a:pt x="2958" y="1212"/>
                    </a:cubicBezTo>
                    <a:cubicBezTo>
                      <a:pt x="1992" y="740"/>
                      <a:pt x="1027" y="35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0"/>
              <p:cNvSpPr/>
              <p:nvPr/>
            </p:nvSpPr>
            <p:spPr>
              <a:xfrm>
                <a:off x="8141400" y="713375"/>
                <a:ext cx="678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326" extrusionOk="0">
                    <a:moveTo>
                      <a:pt x="309" y="0"/>
                    </a:moveTo>
                    <a:cubicBezTo>
                      <a:pt x="124" y="739"/>
                      <a:pt x="42" y="1499"/>
                      <a:pt x="1" y="2259"/>
                    </a:cubicBezTo>
                    <a:cubicBezTo>
                      <a:pt x="42" y="2321"/>
                      <a:pt x="83" y="2403"/>
                      <a:pt x="104" y="2464"/>
                    </a:cubicBezTo>
                    <a:lnTo>
                      <a:pt x="145" y="2464"/>
                    </a:lnTo>
                    <a:cubicBezTo>
                      <a:pt x="186" y="2485"/>
                      <a:pt x="186" y="2526"/>
                      <a:pt x="165" y="2567"/>
                    </a:cubicBezTo>
                    <a:cubicBezTo>
                      <a:pt x="884" y="3820"/>
                      <a:pt x="1623" y="5073"/>
                      <a:pt x="2363" y="6325"/>
                    </a:cubicBezTo>
                    <a:lnTo>
                      <a:pt x="2363" y="6305"/>
                    </a:lnTo>
                    <a:cubicBezTo>
                      <a:pt x="2178" y="4867"/>
                      <a:pt x="2301" y="3471"/>
                      <a:pt x="2712" y="2095"/>
                    </a:cubicBezTo>
                    <a:cubicBezTo>
                      <a:pt x="1911" y="1397"/>
                      <a:pt x="1110" y="698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0"/>
              <p:cNvSpPr/>
              <p:nvPr/>
            </p:nvSpPr>
            <p:spPr>
              <a:xfrm>
                <a:off x="8083400" y="755975"/>
                <a:ext cx="991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4396" extrusionOk="0">
                    <a:moveTo>
                      <a:pt x="0" y="1"/>
                    </a:moveTo>
                    <a:cubicBezTo>
                      <a:pt x="329" y="1151"/>
                      <a:pt x="719" y="2280"/>
                      <a:pt x="1171" y="3389"/>
                    </a:cubicBezTo>
                    <a:cubicBezTo>
                      <a:pt x="2136" y="3594"/>
                      <a:pt x="3081" y="3944"/>
                      <a:pt x="3964" y="4395"/>
                    </a:cubicBezTo>
                    <a:cubicBezTo>
                      <a:pt x="3245" y="3163"/>
                      <a:pt x="2547" y="1931"/>
                      <a:pt x="1869" y="678"/>
                    </a:cubicBezTo>
                    <a:cubicBezTo>
                      <a:pt x="1253" y="411"/>
                      <a:pt x="637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0"/>
              <p:cNvSpPr/>
              <p:nvPr/>
            </p:nvSpPr>
            <p:spPr>
              <a:xfrm>
                <a:off x="8099300" y="670250"/>
                <a:ext cx="467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779" extrusionOk="0">
                    <a:moveTo>
                      <a:pt x="145" y="0"/>
                    </a:moveTo>
                    <a:cubicBezTo>
                      <a:pt x="83" y="329"/>
                      <a:pt x="21" y="637"/>
                      <a:pt x="1" y="965"/>
                    </a:cubicBezTo>
                    <a:cubicBezTo>
                      <a:pt x="514" y="1910"/>
                      <a:pt x="1048" y="2855"/>
                      <a:pt x="1582" y="3779"/>
                    </a:cubicBezTo>
                    <a:cubicBezTo>
                      <a:pt x="1582" y="3060"/>
                      <a:pt x="1685" y="2321"/>
                      <a:pt x="1870" y="1622"/>
                    </a:cubicBezTo>
                    <a:cubicBezTo>
                      <a:pt x="1295" y="1088"/>
                      <a:pt x="699" y="555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0"/>
              <p:cNvSpPr/>
              <p:nvPr/>
            </p:nvSpPr>
            <p:spPr>
              <a:xfrm>
                <a:off x="8066450" y="686675"/>
                <a:ext cx="60600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225" extrusionOk="0">
                    <a:moveTo>
                      <a:pt x="1" y="0"/>
                    </a:moveTo>
                    <a:cubicBezTo>
                      <a:pt x="185" y="883"/>
                      <a:pt x="411" y="1766"/>
                      <a:pt x="658" y="2629"/>
                    </a:cubicBezTo>
                    <a:cubicBezTo>
                      <a:pt x="1253" y="2773"/>
                      <a:pt x="1849" y="2978"/>
                      <a:pt x="2424" y="3224"/>
                    </a:cubicBezTo>
                    <a:cubicBezTo>
                      <a:pt x="1931" y="2321"/>
                      <a:pt x="1479" y="1417"/>
                      <a:pt x="1027" y="493"/>
                    </a:cubicBezTo>
                    <a:cubicBezTo>
                      <a:pt x="699" y="288"/>
                      <a:pt x="350" y="14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0"/>
              <p:cNvSpPr/>
              <p:nvPr/>
            </p:nvSpPr>
            <p:spPr>
              <a:xfrm>
                <a:off x="8066975" y="632750"/>
                <a:ext cx="339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9" extrusionOk="0">
                    <a:moveTo>
                      <a:pt x="0" y="1"/>
                    </a:moveTo>
                    <a:cubicBezTo>
                      <a:pt x="390" y="740"/>
                      <a:pt x="781" y="1480"/>
                      <a:pt x="1171" y="2219"/>
                    </a:cubicBezTo>
                    <a:cubicBezTo>
                      <a:pt x="1191" y="1952"/>
                      <a:pt x="1232" y="1664"/>
                      <a:pt x="1356" y="1418"/>
                    </a:cubicBezTo>
                    <a:cubicBezTo>
                      <a:pt x="883" y="966"/>
                      <a:pt x="431" y="49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0"/>
              <p:cNvSpPr/>
              <p:nvPr/>
            </p:nvSpPr>
            <p:spPr>
              <a:xfrm>
                <a:off x="8052075" y="615825"/>
                <a:ext cx="375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122" extrusionOk="0">
                    <a:moveTo>
                      <a:pt x="1" y="0"/>
                    </a:moveTo>
                    <a:cubicBezTo>
                      <a:pt x="165" y="904"/>
                      <a:pt x="350" y="1787"/>
                      <a:pt x="535" y="2690"/>
                    </a:cubicBezTo>
                    <a:cubicBezTo>
                      <a:pt x="884" y="2793"/>
                      <a:pt x="1192" y="2937"/>
                      <a:pt x="1500" y="3122"/>
                    </a:cubicBezTo>
                    <a:cubicBezTo>
                      <a:pt x="1007" y="2115"/>
                      <a:pt x="535" y="1109"/>
                      <a:pt x="83" y="82"/>
                    </a:cubicBezTo>
                    <a:cubicBezTo>
                      <a:pt x="62" y="62"/>
                      <a:pt x="4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9" name="Google Shape;5309;p30"/>
            <p:cNvGrpSpPr/>
            <p:nvPr/>
          </p:nvGrpSpPr>
          <p:grpSpPr>
            <a:xfrm rot="5400000">
              <a:off x="6571100" y="1985575"/>
              <a:ext cx="444625" cy="279825"/>
              <a:chOff x="7972500" y="932600"/>
              <a:chExt cx="444625" cy="279825"/>
            </a:xfrm>
          </p:grpSpPr>
          <p:sp>
            <p:nvSpPr>
              <p:cNvPr id="5310" name="Google Shape;5310;p30"/>
              <p:cNvSpPr/>
              <p:nvPr/>
            </p:nvSpPr>
            <p:spPr>
              <a:xfrm>
                <a:off x="8321100" y="1123050"/>
                <a:ext cx="960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596"/>
                      <a:pt x="124" y="1171"/>
                      <a:pt x="288" y="1726"/>
                    </a:cubicBezTo>
                    <a:cubicBezTo>
                      <a:pt x="1438" y="2280"/>
                      <a:pt x="2629" y="2814"/>
                      <a:pt x="3841" y="3287"/>
                    </a:cubicBezTo>
                    <a:cubicBezTo>
                      <a:pt x="3718" y="3102"/>
                      <a:pt x="3594" y="2938"/>
                      <a:pt x="3451" y="2773"/>
                    </a:cubicBezTo>
                    <a:cubicBezTo>
                      <a:pt x="2280" y="1890"/>
                      <a:pt x="1109" y="96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0"/>
              <p:cNvSpPr/>
              <p:nvPr/>
            </p:nvSpPr>
            <p:spPr>
              <a:xfrm>
                <a:off x="8282075" y="1174400"/>
                <a:ext cx="134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521" extrusionOk="0">
                    <a:moveTo>
                      <a:pt x="1746" y="0"/>
                    </a:moveTo>
                    <a:cubicBezTo>
                      <a:pt x="1171" y="144"/>
                      <a:pt x="596" y="309"/>
                      <a:pt x="1" y="432"/>
                    </a:cubicBezTo>
                    <a:cubicBezTo>
                      <a:pt x="247" y="534"/>
                      <a:pt x="494" y="617"/>
                      <a:pt x="740" y="699"/>
                    </a:cubicBezTo>
                    <a:cubicBezTo>
                      <a:pt x="2280" y="1192"/>
                      <a:pt x="3820" y="1335"/>
                      <a:pt x="5381" y="1520"/>
                    </a:cubicBezTo>
                    <a:cubicBezTo>
                      <a:pt x="4170" y="1068"/>
                      <a:pt x="2958" y="555"/>
                      <a:pt x="1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0"/>
              <p:cNvSpPr/>
              <p:nvPr/>
            </p:nvSpPr>
            <p:spPr>
              <a:xfrm>
                <a:off x="8256400" y="1064025"/>
                <a:ext cx="6730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" y="945"/>
                      <a:pt x="227" y="1869"/>
                      <a:pt x="494" y="2793"/>
                    </a:cubicBezTo>
                    <a:cubicBezTo>
                      <a:pt x="514" y="2814"/>
                      <a:pt x="535" y="2855"/>
                      <a:pt x="514" y="2875"/>
                    </a:cubicBezTo>
                    <a:cubicBezTo>
                      <a:pt x="1233" y="3265"/>
                      <a:pt x="1972" y="3635"/>
                      <a:pt x="2691" y="4005"/>
                    </a:cubicBezTo>
                    <a:cubicBezTo>
                      <a:pt x="2506" y="3409"/>
                      <a:pt x="2404" y="2814"/>
                      <a:pt x="2383" y="2198"/>
                    </a:cubicBezTo>
                    <a:cubicBezTo>
                      <a:pt x="1562" y="1499"/>
                      <a:pt x="781" y="76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0"/>
              <p:cNvSpPr/>
              <p:nvPr/>
            </p:nvSpPr>
            <p:spPr>
              <a:xfrm>
                <a:off x="8218925" y="1141025"/>
                <a:ext cx="1022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1706" extrusionOk="0">
                    <a:moveTo>
                      <a:pt x="1582" y="1"/>
                    </a:moveTo>
                    <a:cubicBezTo>
                      <a:pt x="1089" y="185"/>
                      <a:pt x="576" y="370"/>
                      <a:pt x="83" y="555"/>
                    </a:cubicBezTo>
                    <a:lnTo>
                      <a:pt x="42" y="555"/>
                    </a:lnTo>
                    <a:lnTo>
                      <a:pt x="1" y="637"/>
                    </a:lnTo>
                    <a:cubicBezTo>
                      <a:pt x="761" y="1048"/>
                      <a:pt x="1562" y="1397"/>
                      <a:pt x="2362" y="1705"/>
                    </a:cubicBezTo>
                    <a:cubicBezTo>
                      <a:pt x="2937" y="1541"/>
                      <a:pt x="3512" y="1377"/>
                      <a:pt x="4088" y="1233"/>
                    </a:cubicBezTo>
                    <a:cubicBezTo>
                      <a:pt x="3246" y="843"/>
                      <a:pt x="2404" y="432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0"/>
              <p:cNvSpPr/>
              <p:nvPr/>
            </p:nvSpPr>
            <p:spPr>
              <a:xfrm>
                <a:off x="8187100" y="1007550"/>
                <a:ext cx="791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5053" extrusionOk="0">
                    <a:moveTo>
                      <a:pt x="1" y="0"/>
                    </a:moveTo>
                    <a:cubicBezTo>
                      <a:pt x="103" y="1253"/>
                      <a:pt x="247" y="2403"/>
                      <a:pt x="637" y="3594"/>
                    </a:cubicBezTo>
                    <a:cubicBezTo>
                      <a:pt x="1459" y="4107"/>
                      <a:pt x="2301" y="4580"/>
                      <a:pt x="3143" y="5052"/>
                    </a:cubicBezTo>
                    <a:lnTo>
                      <a:pt x="3163" y="5052"/>
                    </a:lnTo>
                    <a:cubicBezTo>
                      <a:pt x="2814" y="4149"/>
                      <a:pt x="2506" y="3040"/>
                      <a:pt x="2547" y="2033"/>
                    </a:cubicBezTo>
                    <a:cubicBezTo>
                      <a:pt x="2116" y="1582"/>
                      <a:pt x="1664" y="1130"/>
                      <a:pt x="1253" y="657"/>
                    </a:cubicBezTo>
                    <a:cubicBezTo>
                      <a:pt x="843" y="432"/>
                      <a:pt x="432" y="20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0"/>
              <p:cNvSpPr/>
              <p:nvPr/>
            </p:nvSpPr>
            <p:spPr>
              <a:xfrm>
                <a:off x="8150650" y="1105025"/>
                <a:ext cx="103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78" extrusionOk="0">
                    <a:moveTo>
                      <a:pt x="1671" y="1"/>
                    </a:moveTo>
                    <a:cubicBezTo>
                      <a:pt x="1086" y="1"/>
                      <a:pt x="534" y="123"/>
                      <a:pt x="1" y="352"/>
                    </a:cubicBezTo>
                    <a:cubicBezTo>
                      <a:pt x="247" y="558"/>
                      <a:pt x="514" y="742"/>
                      <a:pt x="801" y="927"/>
                    </a:cubicBezTo>
                    <a:cubicBezTo>
                      <a:pt x="1418" y="1338"/>
                      <a:pt x="2054" y="1728"/>
                      <a:pt x="2732" y="2077"/>
                    </a:cubicBezTo>
                    <a:lnTo>
                      <a:pt x="2773" y="1995"/>
                    </a:lnTo>
                    <a:cubicBezTo>
                      <a:pt x="2732" y="1975"/>
                      <a:pt x="2711" y="1892"/>
                      <a:pt x="2773" y="1872"/>
                    </a:cubicBezTo>
                    <a:cubicBezTo>
                      <a:pt x="3225" y="1687"/>
                      <a:pt x="3676" y="1523"/>
                      <a:pt x="4128" y="1338"/>
                    </a:cubicBezTo>
                    <a:cubicBezTo>
                      <a:pt x="3348" y="907"/>
                      <a:pt x="2568" y="475"/>
                      <a:pt x="1808" y="3"/>
                    </a:cubicBezTo>
                    <a:cubicBezTo>
                      <a:pt x="1762" y="2"/>
                      <a:pt x="1716" y="1"/>
                      <a:pt x="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0"/>
              <p:cNvSpPr/>
              <p:nvPr/>
            </p:nvSpPr>
            <p:spPr>
              <a:xfrm>
                <a:off x="8118825" y="977775"/>
                <a:ext cx="79600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662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0" y="1048"/>
                      <a:pt x="206" y="2074"/>
                      <a:pt x="678" y="3019"/>
                    </a:cubicBezTo>
                    <a:cubicBezTo>
                      <a:pt x="1499" y="3594"/>
                      <a:pt x="2341" y="4148"/>
                      <a:pt x="3183" y="4662"/>
                    </a:cubicBezTo>
                    <a:cubicBezTo>
                      <a:pt x="2752" y="3573"/>
                      <a:pt x="2485" y="2300"/>
                      <a:pt x="2588" y="1109"/>
                    </a:cubicBezTo>
                    <a:cubicBezTo>
                      <a:pt x="1746" y="719"/>
                      <a:pt x="924" y="329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0"/>
              <p:cNvSpPr/>
              <p:nvPr/>
            </p:nvSpPr>
            <p:spPr>
              <a:xfrm>
                <a:off x="8085950" y="1060425"/>
                <a:ext cx="1032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20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1" y="740"/>
                      <a:pt x="1603" y="1417"/>
                      <a:pt x="2465" y="2054"/>
                    </a:cubicBezTo>
                    <a:cubicBezTo>
                      <a:pt x="2979" y="1767"/>
                      <a:pt x="3533" y="1623"/>
                      <a:pt x="4129" y="1623"/>
                    </a:cubicBezTo>
                    <a:cubicBezTo>
                      <a:pt x="3287" y="1109"/>
                      <a:pt x="2486" y="596"/>
                      <a:pt x="1685" y="42"/>
                    </a:cubicBezTo>
                    <a:cubicBezTo>
                      <a:pt x="1130" y="42"/>
                      <a:pt x="555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0"/>
              <p:cNvSpPr/>
              <p:nvPr/>
            </p:nvSpPr>
            <p:spPr>
              <a:xfrm>
                <a:off x="8027950" y="1000725"/>
                <a:ext cx="960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307" extrusionOk="0">
                    <a:moveTo>
                      <a:pt x="166" y="1"/>
                    </a:moveTo>
                    <a:cubicBezTo>
                      <a:pt x="110" y="1"/>
                      <a:pt x="55" y="3"/>
                      <a:pt x="0" y="6"/>
                    </a:cubicBezTo>
                    <a:cubicBezTo>
                      <a:pt x="699" y="807"/>
                      <a:pt x="1438" y="1567"/>
                      <a:pt x="2218" y="2306"/>
                    </a:cubicBezTo>
                    <a:cubicBezTo>
                      <a:pt x="2485" y="2296"/>
                      <a:pt x="2757" y="2291"/>
                      <a:pt x="3029" y="2291"/>
                    </a:cubicBezTo>
                    <a:cubicBezTo>
                      <a:pt x="3302" y="2291"/>
                      <a:pt x="3574" y="2296"/>
                      <a:pt x="3841" y="2306"/>
                    </a:cubicBezTo>
                    <a:cubicBezTo>
                      <a:pt x="2834" y="1608"/>
                      <a:pt x="1869" y="848"/>
                      <a:pt x="945" y="88"/>
                    </a:cubicBezTo>
                    <a:cubicBezTo>
                      <a:pt x="692" y="38"/>
                      <a:pt x="424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0"/>
              <p:cNvSpPr/>
              <p:nvPr/>
            </p:nvSpPr>
            <p:spPr>
              <a:xfrm>
                <a:off x="8045925" y="951575"/>
                <a:ext cx="85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924" extrusionOk="0">
                    <a:moveTo>
                      <a:pt x="0" y="1"/>
                    </a:moveTo>
                    <a:cubicBezTo>
                      <a:pt x="62" y="268"/>
                      <a:pt x="82" y="555"/>
                      <a:pt x="164" y="822"/>
                    </a:cubicBezTo>
                    <a:cubicBezTo>
                      <a:pt x="267" y="1171"/>
                      <a:pt x="431" y="1521"/>
                      <a:pt x="616" y="1849"/>
                    </a:cubicBezTo>
                    <a:cubicBezTo>
                      <a:pt x="1520" y="2568"/>
                      <a:pt x="2464" y="3266"/>
                      <a:pt x="3409" y="3923"/>
                    </a:cubicBezTo>
                    <a:cubicBezTo>
                      <a:pt x="2937" y="3020"/>
                      <a:pt x="2731" y="2013"/>
                      <a:pt x="2793" y="966"/>
                    </a:cubicBezTo>
                    <a:cubicBezTo>
                      <a:pt x="1889" y="596"/>
                      <a:pt x="945" y="26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0"/>
              <p:cNvSpPr/>
              <p:nvPr/>
            </p:nvSpPr>
            <p:spPr>
              <a:xfrm>
                <a:off x="7972500" y="932600"/>
                <a:ext cx="760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99" y="924"/>
                      <a:pt x="1418" y="1807"/>
                      <a:pt x="2177" y="2670"/>
                    </a:cubicBezTo>
                    <a:cubicBezTo>
                      <a:pt x="2296" y="2661"/>
                      <a:pt x="2416" y="2656"/>
                      <a:pt x="2535" y="2656"/>
                    </a:cubicBezTo>
                    <a:cubicBezTo>
                      <a:pt x="2703" y="2656"/>
                      <a:pt x="2871" y="2666"/>
                      <a:pt x="3040" y="2690"/>
                    </a:cubicBezTo>
                    <a:cubicBezTo>
                      <a:pt x="2034" y="1848"/>
                      <a:pt x="1089" y="965"/>
                      <a:pt x="185" y="41"/>
                    </a:cubicBezTo>
                    <a:cubicBezTo>
                      <a:pt x="124" y="41"/>
                      <a:pt x="62" y="2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0"/>
              <p:cNvSpPr/>
              <p:nvPr/>
            </p:nvSpPr>
            <p:spPr>
              <a:xfrm>
                <a:off x="7986350" y="935675"/>
                <a:ext cx="688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5" y="781"/>
                      <a:pt x="1808" y="1561"/>
                      <a:pt x="2753" y="2280"/>
                    </a:cubicBezTo>
                    <a:cubicBezTo>
                      <a:pt x="2424" y="1787"/>
                      <a:pt x="2178" y="1150"/>
                      <a:pt x="2198" y="575"/>
                    </a:cubicBezTo>
                    <a:cubicBezTo>
                      <a:pt x="1480" y="349"/>
                      <a:pt x="740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22" name="Google Shape;5322;p30"/>
          <p:cNvGrpSpPr/>
          <p:nvPr/>
        </p:nvGrpSpPr>
        <p:grpSpPr>
          <a:xfrm rot="6439692" flipH="1">
            <a:off x="3804" y="3475459"/>
            <a:ext cx="1211997" cy="1036696"/>
            <a:chOff x="2461877" y="1309567"/>
            <a:chExt cx="545133" cy="466266"/>
          </a:xfrm>
        </p:grpSpPr>
        <p:sp>
          <p:nvSpPr>
            <p:cNvPr id="5323" name="Google Shape;5323;p30"/>
            <p:cNvSpPr/>
            <p:nvPr/>
          </p:nvSpPr>
          <p:spPr>
            <a:xfrm>
              <a:off x="2492966" y="1318479"/>
              <a:ext cx="144365" cy="85383"/>
            </a:xfrm>
            <a:custGeom>
              <a:avLst/>
              <a:gdLst/>
              <a:ahLst/>
              <a:cxnLst/>
              <a:rect l="l" t="t" r="r" b="b"/>
              <a:pathLst>
                <a:path w="6868" h="4062" extrusionOk="0">
                  <a:moveTo>
                    <a:pt x="4681" y="1"/>
                  </a:moveTo>
                  <a:cubicBezTo>
                    <a:pt x="3106" y="1"/>
                    <a:pt x="1546" y="82"/>
                    <a:pt x="0" y="177"/>
                  </a:cubicBezTo>
                  <a:cubicBezTo>
                    <a:pt x="2381" y="1305"/>
                    <a:pt x="4687" y="2608"/>
                    <a:pt x="6868" y="4062"/>
                  </a:cubicBezTo>
                  <a:cubicBezTo>
                    <a:pt x="6141" y="2909"/>
                    <a:pt x="5790" y="1355"/>
                    <a:pt x="6166" y="27"/>
                  </a:cubicBezTo>
                  <a:cubicBezTo>
                    <a:pt x="5669" y="9"/>
                    <a:pt x="5174" y="1"/>
                    <a:pt x="4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2626253" y="1319551"/>
              <a:ext cx="149641" cy="180204"/>
            </a:xfrm>
            <a:custGeom>
              <a:avLst/>
              <a:gdLst/>
              <a:ahLst/>
              <a:cxnLst/>
              <a:rect l="l" t="t" r="r" b="b"/>
              <a:pathLst>
                <a:path w="7119" h="8573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555"/>
                    <a:pt x="126" y="2783"/>
                    <a:pt x="827" y="4211"/>
                  </a:cubicBezTo>
                  <a:cubicBezTo>
                    <a:pt x="2807" y="5540"/>
                    <a:pt x="4712" y="6993"/>
                    <a:pt x="6517" y="8572"/>
                  </a:cubicBezTo>
                  <a:cubicBezTo>
                    <a:pt x="5840" y="6216"/>
                    <a:pt x="6091" y="3735"/>
                    <a:pt x="7068" y="1479"/>
                  </a:cubicBezTo>
                  <a:cubicBezTo>
                    <a:pt x="7093" y="1454"/>
                    <a:pt x="7093" y="1429"/>
                    <a:pt x="7118" y="1429"/>
                  </a:cubicBezTo>
                  <a:cubicBezTo>
                    <a:pt x="4913" y="502"/>
                    <a:pt x="2482" y="10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2488741" y="1327980"/>
              <a:ext cx="137534" cy="86960"/>
            </a:xfrm>
            <a:custGeom>
              <a:avLst/>
              <a:gdLst/>
              <a:ahLst/>
              <a:cxnLst/>
              <a:rect l="l" t="t" r="r" b="b"/>
              <a:pathLst>
                <a:path w="6543" h="4137" extrusionOk="0">
                  <a:moveTo>
                    <a:pt x="1" y="1"/>
                  </a:moveTo>
                  <a:lnTo>
                    <a:pt x="1" y="1"/>
                  </a:lnTo>
                  <a:cubicBezTo>
                    <a:pt x="1379" y="1053"/>
                    <a:pt x="2206" y="2532"/>
                    <a:pt x="2808" y="4136"/>
                  </a:cubicBezTo>
                  <a:cubicBezTo>
                    <a:pt x="3569" y="3877"/>
                    <a:pt x="4392" y="3764"/>
                    <a:pt x="5211" y="3764"/>
                  </a:cubicBezTo>
                  <a:cubicBezTo>
                    <a:pt x="5660" y="3764"/>
                    <a:pt x="6108" y="3798"/>
                    <a:pt x="6542" y="3860"/>
                  </a:cubicBezTo>
                  <a:cubicBezTo>
                    <a:pt x="4437" y="2457"/>
                    <a:pt x="2257" y="117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2756367" y="1351691"/>
              <a:ext cx="153341" cy="270801"/>
            </a:xfrm>
            <a:custGeom>
              <a:avLst/>
              <a:gdLst/>
              <a:ahLst/>
              <a:cxnLst/>
              <a:rect l="l" t="t" r="r" b="b"/>
              <a:pathLst>
                <a:path w="7295" h="12883" extrusionOk="0">
                  <a:moveTo>
                    <a:pt x="1154" y="1"/>
                  </a:moveTo>
                  <a:cubicBezTo>
                    <a:pt x="1154" y="26"/>
                    <a:pt x="1154" y="51"/>
                    <a:pt x="1154" y="76"/>
                  </a:cubicBezTo>
                  <a:cubicBezTo>
                    <a:pt x="151" y="2407"/>
                    <a:pt x="1" y="4763"/>
                    <a:pt x="552" y="7219"/>
                  </a:cubicBezTo>
                  <a:cubicBezTo>
                    <a:pt x="2582" y="8973"/>
                    <a:pt x="4487" y="10878"/>
                    <a:pt x="6292" y="12883"/>
                  </a:cubicBezTo>
                  <a:cubicBezTo>
                    <a:pt x="5715" y="10301"/>
                    <a:pt x="6166" y="7570"/>
                    <a:pt x="7294" y="5189"/>
                  </a:cubicBezTo>
                  <a:cubicBezTo>
                    <a:pt x="6592" y="4136"/>
                    <a:pt x="5765" y="3158"/>
                    <a:pt x="4788" y="2281"/>
                  </a:cubicBezTo>
                  <a:cubicBezTo>
                    <a:pt x="3660" y="1304"/>
                    <a:pt x="2432" y="552"/>
                    <a:pt x="1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2549341" y="1414646"/>
              <a:ext cx="207047" cy="113550"/>
            </a:xfrm>
            <a:custGeom>
              <a:avLst/>
              <a:gdLst/>
              <a:ahLst/>
              <a:cxnLst/>
              <a:rect l="l" t="t" r="r" b="b"/>
              <a:pathLst>
                <a:path w="9850" h="5402" extrusionOk="0">
                  <a:moveTo>
                    <a:pt x="2702" y="1"/>
                  </a:moveTo>
                  <a:cubicBezTo>
                    <a:pt x="1803" y="1"/>
                    <a:pt x="922" y="109"/>
                    <a:pt x="0" y="239"/>
                  </a:cubicBezTo>
                  <a:cubicBezTo>
                    <a:pt x="125" y="564"/>
                    <a:pt x="226" y="890"/>
                    <a:pt x="326" y="1216"/>
                  </a:cubicBezTo>
                  <a:cubicBezTo>
                    <a:pt x="752" y="2670"/>
                    <a:pt x="1103" y="4073"/>
                    <a:pt x="1604" y="5402"/>
                  </a:cubicBezTo>
                  <a:cubicBezTo>
                    <a:pt x="3754" y="4692"/>
                    <a:pt x="6146" y="4330"/>
                    <a:pt x="8464" y="4330"/>
                  </a:cubicBezTo>
                  <a:cubicBezTo>
                    <a:pt x="8930" y="4330"/>
                    <a:pt x="9393" y="4345"/>
                    <a:pt x="9850" y="4374"/>
                  </a:cubicBezTo>
                  <a:cubicBezTo>
                    <a:pt x="8045" y="2845"/>
                    <a:pt x="6166" y="1442"/>
                    <a:pt x="4236" y="113"/>
                  </a:cubicBezTo>
                  <a:lnTo>
                    <a:pt x="4211" y="113"/>
                  </a:lnTo>
                  <a:cubicBezTo>
                    <a:pt x="3695" y="33"/>
                    <a:pt x="3196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2584634" y="1513419"/>
              <a:ext cx="294511" cy="135411"/>
            </a:xfrm>
            <a:custGeom>
              <a:avLst/>
              <a:gdLst/>
              <a:ahLst/>
              <a:cxnLst/>
              <a:rect l="l" t="t" r="r" b="b"/>
              <a:pathLst>
                <a:path w="14011" h="6442" extrusionOk="0">
                  <a:moveTo>
                    <a:pt x="8522" y="1"/>
                  </a:moveTo>
                  <a:cubicBezTo>
                    <a:pt x="5589" y="101"/>
                    <a:pt x="2858" y="377"/>
                    <a:pt x="0" y="903"/>
                  </a:cubicBezTo>
                  <a:cubicBezTo>
                    <a:pt x="552" y="2332"/>
                    <a:pt x="1254" y="3710"/>
                    <a:pt x="2331" y="4988"/>
                  </a:cubicBezTo>
                  <a:cubicBezTo>
                    <a:pt x="2757" y="5515"/>
                    <a:pt x="3233" y="5991"/>
                    <a:pt x="3710" y="6442"/>
                  </a:cubicBezTo>
                  <a:cubicBezTo>
                    <a:pt x="6579" y="5573"/>
                    <a:pt x="9636" y="5269"/>
                    <a:pt x="12637" y="5269"/>
                  </a:cubicBezTo>
                  <a:cubicBezTo>
                    <a:pt x="13096" y="5269"/>
                    <a:pt x="13555" y="5276"/>
                    <a:pt x="14010" y="5289"/>
                  </a:cubicBezTo>
                  <a:cubicBezTo>
                    <a:pt x="12306" y="3409"/>
                    <a:pt x="10477" y="1655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2885451" y="1466018"/>
              <a:ext cx="84837" cy="230232"/>
            </a:xfrm>
            <a:custGeom>
              <a:avLst/>
              <a:gdLst/>
              <a:ahLst/>
              <a:cxnLst/>
              <a:rect l="l" t="t" r="r" b="b"/>
              <a:pathLst>
                <a:path w="4036" h="10953" extrusionOk="0">
                  <a:moveTo>
                    <a:pt x="1329" y="0"/>
                  </a:moveTo>
                  <a:cubicBezTo>
                    <a:pt x="226" y="2481"/>
                    <a:pt x="0" y="4913"/>
                    <a:pt x="351" y="7594"/>
                  </a:cubicBezTo>
                  <a:cubicBezTo>
                    <a:pt x="426" y="7619"/>
                    <a:pt x="451" y="7694"/>
                    <a:pt x="451" y="7770"/>
                  </a:cubicBezTo>
                  <a:cubicBezTo>
                    <a:pt x="1354" y="8797"/>
                    <a:pt x="2231" y="9875"/>
                    <a:pt x="3083" y="10953"/>
                  </a:cubicBezTo>
                  <a:cubicBezTo>
                    <a:pt x="2958" y="9549"/>
                    <a:pt x="3233" y="7970"/>
                    <a:pt x="4035" y="6817"/>
                  </a:cubicBezTo>
                  <a:cubicBezTo>
                    <a:pt x="3459" y="4386"/>
                    <a:pt x="2632" y="205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2665771" y="1632308"/>
              <a:ext cx="285557" cy="95557"/>
            </a:xfrm>
            <a:custGeom>
              <a:avLst/>
              <a:gdLst/>
              <a:ahLst/>
              <a:cxnLst/>
              <a:rect l="l" t="t" r="r" b="b"/>
              <a:pathLst>
                <a:path w="13585" h="4546" extrusionOk="0">
                  <a:moveTo>
                    <a:pt x="9716" y="1"/>
                  </a:moveTo>
                  <a:cubicBezTo>
                    <a:pt x="6436" y="1"/>
                    <a:pt x="3250" y="424"/>
                    <a:pt x="0" y="911"/>
                  </a:cubicBezTo>
                  <a:cubicBezTo>
                    <a:pt x="1805" y="2540"/>
                    <a:pt x="3885" y="3693"/>
                    <a:pt x="6115" y="4545"/>
                  </a:cubicBezTo>
                  <a:cubicBezTo>
                    <a:pt x="8546" y="4119"/>
                    <a:pt x="11128" y="3844"/>
                    <a:pt x="13584" y="3743"/>
                  </a:cubicBezTo>
                  <a:cubicBezTo>
                    <a:pt x="12607" y="2465"/>
                    <a:pt x="11579" y="1212"/>
                    <a:pt x="10501" y="9"/>
                  </a:cubicBezTo>
                  <a:cubicBezTo>
                    <a:pt x="10239" y="3"/>
                    <a:pt x="9977" y="1"/>
                    <a:pt x="9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2953409" y="1619317"/>
              <a:ext cx="39539" cy="134885"/>
            </a:xfrm>
            <a:custGeom>
              <a:avLst/>
              <a:gdLst/>
              <a:ahLst/>
              <a:cxnLst/>
              <a:rect l="l" t="t" r="r" b="b"/>
              <a:pathLst>
                <a:path w="1881" h="6417" extrusionOk="0">
                  <a:moveTo>
                    <a:pt x="903" y="0"/>
                  </a:moveTo>
                  <a:cubicBezTo>
                    <a:pt x="351" y="1304"/>
                    <a:pt x="0" y="2482"/>
                    <a:pt x="101" y="3985"/>
                  </a:cubicBezTo>
                  <a:cubicBezTo>
                    <a:pt x="702" y="4787"/>
                    <a:pt x="1304" y="5589"/>
                    <a:pt x="1880" y="6417"/>
                  </a:cubicBezTo>
                  <a:cubicBezTo>
                    <a:pt x="1654" y="4311"/>
                    <a:pt x="1379" y="2131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2804314" y="1715715"/>
              <a:ext cx="189159" cy="53769"/>
            </a:xfrm>
            <a:custGeom>
              <a:avLst/>
              <a:gdLst/>
              <a:ahLst/>
              <a:cxnLst/>
              <a:rect l="l" t="t" r="r" b="b"/>
              <a:pathLst>
                <a:path w="8999" h="2558" extrusionOk="0">
                  <a:moveTo>
                    <a:pt x="7169" y="1"/>
                  </a:moveTo>
                  <a:cubicBezTo>
                    <a:pt x="7143" y="1"/>
                    <a:pt x="7143" y="26"/>
                    <a:pt x="7118" y="26"/>
                  </a:cubicBezTo>
                  <a:cubicBezTo>
                    <a:pt x="4813" y="402"/>
                    <a:pt x="2356" y="653"/>
                    <a:pt x="1" y="753"/>
                  </a:cubicBezTo>
                  <a:cubicBezTo>
                    <a:pt x="2883" y="1755"/>
                    <a:pt x="5966" y="2282"/>
                    <a:pt x="8998" y="2557"/>
                  </a:cubicBezTo>
                  <a:cubicBezTo>
                    <a:pt x="8397" y="1680"/>
                    <a:pt x="7795" y="828"/>
                    <a:pt x="7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2461877" y="1309567"/>
              <a:ext cx="545133" cy="466266"/>
            </a:xfrm>
            <a:custGeom>
              <a:avLst/>
              <a:gdLst/>
              <a:ahLst/>
              <a:cxnLst/>
              <a:rect l="l" t="t" r="r" b="b"/>
              <a:pathLst>
                <a:path w="25934" h="22182" extrusionOk="0">
                  <a:moveTo>
                    <a:pt x="6160" y="425"/>
                  </a:moveTo>
                  <a:cubicBezTo>
                    <a:pt x="6653" y="425"/>
                    <a:pt x="7148" y="433"/>
                    <a:pt x="7645" y="451"/>
                  </a:cubicBezTo>
                  <a:cubicBezTo>
                    <a:pt x="7269" y="1779"/>
                    <a:pt x="7620" y="3333"/>
                    <a:pt x="8347" y="4486"/>
                  </a:cubicBezTo>
                  <a:cubicBezTo>
                    <a:pt x="6166" y="3032"/>
                    <a:pt x="3860" y="1729"/>
                    <a:pt x="1479" y="601"/>
                  </a:cubicBezTo>
                  <a:cubicBezTo>
                    <a:pt x="3025" y="506"/>
                    <a:pt x="4585" y="425"/>
                    <a:pt x="6160" y="425"/>
                  </a:cubicBezTo>
                  <a:close/>
                  <a:moveTo>
                    <a:pt x="1279" y="877"/>
                  </a:moveTo>
                  <a:lnTo>
                    <a:pt x="1279" y="877"/>
                  </a:lnTo>
                  <a:cubicBezTo>
                    <a:pt x="3535" y="2055"/>
                    <a:pt x="5715" y="3333"/>
                    <a:pt x="7820" y="4736"/>
                  </a:cubicBezTo>
                  <a:cubicBezTo>
                    <a:pt x="7386" y="4674"/>
                    <a:pt x="6938" y="4640"/>
                    <a:pt x="6489" y="4640"/>
                  </a:cubicBezTo>
                  <a:cubicBezTo>
                    <a:pt x="5670" y="4640"/>
                    <a:pt x="4847" y="4753"/>
                    <a:pt x="4086" y="5012"/>
                  </a:cubicBezTo>
                  <a:cubicBezTo>
                    <a:pt x="3484" y="3408"/>
                    <a:pt x="2657" y="1929"/>
                    <a:pt x="1279" y="877"/>
                  </a:cubicBezTo>
                  <a:close/>
                  <a:moveTo>
                    <a:pt x="7845" y="476"/>
                  </a:moveTo>
                  <a:lnTo>
                    <a:pt x="7845" y="476"/>
                  </a:lnTo>
                  <a:cubicBezTo>
                    <a:pt x="10302" y="576"/>
                    <a:pt x="12733" y="977"/>
                    <a:pt x="14938" y="1904"/>
                  </a:cubicBezTo>
                  <a:cubicBezTo>
                    <a:pt x="14913" y="1929"/>
                    <a:pt x="14913" y="1929"/>
                    <a:pt x="14888" y="1954"/>
                  </a:cubicBezTo>
                  <a:cubicBezTo>
                    <a:pt x="13911" y="4210"/>
                    <a:pt x="13660" y="6691"/>
                    <a:pt x="14337" y="9047"/>
                  </a:cubicBezTo>
                  <a:cubicBezTo>
                    <a:pt x="12532" y="7468"/>
                    <a:pt x="10627" y="6015"/>
                    <a:pt x="8647" y="4686"/>
                  </a:cubicBezTo>
                  <a:cubicBezTo>
                    <a:pt x="7946" y="3258"/>
                    <a:pt x="7820" y="2030"/>
                    <a:pt x="7845" y="476"/>
                  </a:cubicBezTo>
                  <a:close/>
                  <a:moveTo>
                    <a:pt x="6863" y="5000"/>
                  </a:moveTo>
                  <a:cubicBezTo>
                    <a:pt x="7357" y="5000"/>
                    <a:pt x="7856" y="5032"/>
                    <a:pt x="8372" y="5112"/>
                  </a:cubicBezTo>
                  <a:lnTo>
                    <a:pt x="8397" y="5112"/>
                  </a:lnTo>
                  <a:cubicBezTo>
                    <a:pt x="10327" y="6441"/>
                    <a:pt x="12206" y="7844"/>
                    <a:pt x="14011" y="9373"/>
                  </a:cubicBezTo>
                  <a:cubicBezTo>
                    <a:pt x="13554" y="9344"/>
                    <a:pt x="13091" y="9329"/>
                    <a:pt x="12625" y="9329"/>
                  </a:cubicBezTo>
                  <a:cubicBezTo>
                    <a:pt x="10307" y="9329"/>
                    <a:pt x="7915" y="9691"/>
                    <a:pt x="5765" y="10401"/>
                  </a:cubicBezTo>
                  <a:cubicBezTo>
                    <a:pt x="5264" y="9072"/>
                    <a:pt x="4913" y="7669"/>
                    <a:pt x="4487" y="6215"/>
                  </a:cubicBezTo>
                  <a:cubicBezTo>
                    <a:pt x="4387" y="5889"/>
                    <a:pt x="4286" y="5563"/>
                    <a:pt x="4161" y="5238"/>
                  </a:cubicBezTo>
                  <a:cubicBezTo>
                    <a:pt x="5083" y="5108"/>
                    <a:pt x="5964" y="5000"/>
                    <a:pt x="6863" y="5000"/>
                  </a:cubicBezTo>
                  <a:close/>
                  <a:moveTo>
                    <a:pt x="15164" y="2005"/>
                  </a:moveTo>
                  <a:cubicBezTo>
                    <a:pt x="16442" y="2556"/>
                    <a:pt x="17670" y="3308"/>
                    <a:pt x="18798" y="4285"/>
                  </a:cubicBezTo>
                  <a:cubicBezTo>
                    <a:pt x="19775" y="5162"/>
                    <a:pt x="20602" y="6140"/>
                    <a:pt x="21304" y="7193"/>
                  </a:cubicBezTo>
                  <a:cubicBezTo>
                    <a:pt x="20176" y="9574"/>
                    <a:pt x="19725" y="12305"/>
                    <a:pt x="20302" y="14887"/>
                  </a:cubicBezTo>
                  <a:cubicBezTo>
                    <a:pt x="18497" y="12882"/>
                    <a:pt x="16592" y="10977"/>
                    <a:pt x="14562" y="9223"/>
                  </a:cubicBezTo>
                  <a:cubicBezTo>
                    <a:pt x="14011" y="6767"/>
                    <a:pt x="14161" y="4411"/>
                    <a:pt x="15164" y="2080"/>
                  </a:cubicBezTo>
                  <a:cubicBezTo>
                    <a:pt x="15164" y="2055"/>
                    <a:pt x="15164" y="2030"/>
                    <a:pt x="15164" y="2005"/>
                  </a:cubicBezTo>
                  <a:close/>
                  <a:moveTo>
                    <a:pt x="14387" y="9699"/>
                  </a:moveTo>
                  <a:cubicBezTo>
                    <a:pt x="16317" y="11353"/>
                    <a:pt x="18146" y="13107"/>
                    <a:pt x="19850" y="14987"/>
                  </a:cubicBezTo>
                  <a:cubicBezTo>
                    <a:pt x="19395" y="14974"/>
                    <a:pt x="18936" y="14967"/>
                    <a:pt x="18477" y="14967"/>
                  </a:cubicBezTo>
                  <a:cubicBezTo>
                    <a:pt x="15476" y="14967"/>
                    <a:pt x="12419" y="15271"/>
                    <a:pt x="9550" y="16140"/>
                  </a:cubicBezTo>
                  <a:cubicBezTo>
                    <a:pt x="9073" y="15689"/>
                    <a:pt x="8597" y="15213"/>
                    <a:pt x="8171" y="14686"/>
                  </a:cubicBezTo>
                  <a:cubicBezTo>
                    <a:pt x="7094" y="13408"/>
                    <a:pt x="6392" y="12030"/>
                    <a:pt x="5840" y="10601"/>
                  </a:cubicBezTo>
                  <a:cubicBezTo>
                    <a:pt x="8698" y="10100"/>
                    <a:pt x="11429" y="9799"/>
                    <a:pt x="14362" y="9699"/>
                  </a:cubicBezTo>
                  <a:close/>
                  <a:moveTo>
                    <a:pt x="21480" y="7443"/>
                  </a:moveTo>
                  <a:cubicBezTo>
                    <a:pt x="22783" y="9498"/>
                    <a:pt x="23610" y="11829"/>
                    <a:pt x="24186" y="14260"/>
                  </a:cubicBezTo>
                  <a:cubicBezTo>
                    <a:pt x="23384" y="15413"/>
                    <a:pt x="23109" y="16992"/>
                    <a:pt x="23234" y="18396"/>
                  </a:cubicBezTo>
                  <a:cubicBezTo>
                    <a:pt x="22382" y="17318"/>
                    <a:pt x="21505" y="16240"/>
                    <a:pt x="20602" y="15213"/>
                  </a:cubicBezTo>
                  <a:cubicBezTo>
                    <a:pt x="20602" y="15137"/>
                    <a:pt x="20577" y="15062"/>
                    <a:pt x="20502" y="15037"/>
                  </a:cubicBezTo>
                  <a:cubicBezTo>
                    <a:pt x="20151" y="12356"/>
                    <a:pt x="20377" y="9924"/>
                    <a:pt x="21480" y="7443"/>
                  </a:cubicBezTo>
                  <a:close/>
                  <a:moveTo>
                    <a:pt x="19416" y="15355"/>
                  </a:moveTo>
                  <a:cubicBezTo>
                    <a:pt x="19677" y="15355"/>
                    <a:pt x="19939" y="15357"/>
                    <a:pt x="20201" y="15363"/>
                  </a:cubicBezTo>
                  <a:cubicBezTo>
                    <a:pt x="21279" y="16566"/>
                    <a:pt x="22307" y="17819"/>
                    <a:pt x="23284" y="19097"/>
                  </a:cubicBezTo>
                  <a:cubicBezTo>
                    <a:pt x="20828" y="19198"/>
                    <a:pt x="18246" y="19473"/>
                    <a:pt x="15815" y="19899"/>
                  </a:cubicBezTo>
                  <a:cubicBezTo>
                    <a:pt x="13585" y="19047"/>
                    <a:pt x="11505" y="17894"/>
                    <a:pt x="9700" y="16265"/>
                  </a:cubicBezTo>
                  <a:cubicBezTo>
                    <a:pt x="12950" y="15778"/>
                    <a:pt x="16136" y="15355"/>
                    <a:pt x="19416" y="15355"/>
                  </a:cubicBezTo>
                  <a:close/>
                  <a:moveTo>
                    <a:pt x="24287" y="14736"/>
                  </a:moveTo>
                  <a:cubicBezTo>
                    <a:pt x="24763" y="16867"/>
                    <a:pt x="25038" y="19047"/>
                    <a:pt x="25264" y="21153"/>
                  </a:cubicBezTo>
                  <a:cubicBezTo>
                    <a:pt x="24688" y="20325"/>
                    <a:pt x="24086" y="19523"/>
                    <a:pt x="23485" y="18721"/>
                  </a:cubicBezTo>
                  <a:cubicBezTo>
                    <a:pt x="23384" y="17218"/>
                    <a:pt x="23735" y="16040"/>
                    <a:pt x="24287" y="14736"/>
                  </a:cubicBezTo>
                  <a:close/>
                  <a:moveTo>
                    <a:pt x="23460" y="19323"/>
                  </a:moveTo>
                  <a:cubicBezTo>
                    <a:pt x="24086" y="20150"/>
                    <a:pt x="24688" y="21002"/>
                    <a:pt x="25289" y="21879"/>
                  </a:cubicBezTo>
                  <a:cubicBezTo>
                    <a:pt x="22257" y="21604"/>
                    <a:pt x="19174" y="21077"/>
                    <a:pt x="16292" y="20075"/>
                  </a:cubicBezTo>
                  <a:cubicBezTo>
                    <a:pt x="18647" y="19975"/>
                    <a:pt x="21104" y="19724"/>
                    <a:pt x="23409" y="19348"/>
                  </a:cubicBezTo>
                  <a:cubicBezTo>
                    <a:pt x="23434" y="19348"/>
                    <a:pt x="23434" y="19323"/>
                    <a:pt x="23460" y="19323"/>
                  </a:cubicBezTo>
                  <a:close/>
                  <a:moveTo>
                    <a:pt x="6014" y="0"/>
                  </a:moveTo>
                  <a:cubicBezTo>
                    <a:pt x="4064" y="0"/>
                    <a:pt x="2117" y="125"/>
                    <a:pt x="251" y="250"/>
                  </a:cubicBezTo>
                  <a:cubicBezTo>
                    <a:pt x="1" y="275"/>
                    <a:pt x="1" y="576"/>
                    <a:pt x="176" y="676"/>
                  </a:cubicBezTo>
                  <a:cubicBezTo>
                    <a:pt x="3610" y="2506"/>
                    <a:pt x="3961" y="6566"/>
                    <a:pt x="5013" y="9899"/>
                  </a:cubicBezTo>
                  <a:cubicBezTo>
                    <a:pt x="5840" y="12431"/>
                    <a:pt x="7294" y="14636"/>
                    <a:pt x="9224" y="16441"/>
                  </a:cubicBezTo>
                  <a:cubicBezTo>
                    <a:pt x="13685" y="20551"/>
                    <a:pt x="19850" y="21955"/>
                    <a:pt x="25740" y="22180"/>
                  </a:cubicBezTo>
                  <a:cubicBezTo>
                    <a:pt x="25747" y="22181"/>
                    <a:pt x="25754" y="22182"/>
                    <a:pt x="25761" y="22182"/>
                  </a:cubicBezTo>
                  <a:cubicBezTo>
                    <a:pt x="25895" y="22182"/>
                    <a:pt x="25934" y="21953"/>
                    <a:pt x="25790" y="21929"/>
                  </a:cubicBezTo>
                  <a:lnTo>
                    <a:pt x="25765" y="21929"/>
                  </a:lnTo>
                  <a:cubicBezTo>
                    <a:pt x="25765" y="21929"/>
                    <a:pt x="25765" y="21904"/>
                    <a:pt x="25765" y="21904"/>
                  </a:cubicBezTo>
                  <a:cubicBezTo>
                    <a:pt x="25515" y="19323"/>
                    <a:pt x="25214" y="16641"/>
                    <a:pt x="24587" y="14060"/>
                  </a:cubicBezTo>
                  <a:cubicBezTo>
                    <a:pt x="24612" y="14035"/>
                    <a:pt x="24612" y="14010"/>
                    <a:pt x="24637" y="13960"/>
                  </a:cubicBezTo>
                  <a:cubicBezTo>
                    <a:pt x="24663" y="13909"/>
                    <a:pt x="24612" y="13834"/>
                    <a:pt x="24537" y="13834"/>
                  </a:cubicBezTo>
                  <a:cubicBezTo>
                    <a:pt x="23635" y="10100"/>
                    <a:pt x="22056" y="6566"/>
                    <a:pt x="19074" y="3934"/>
                  </a:cubicBezTo>
                  <a:cubicBezTo>
                    <a:pt x="15441" y="727"/>
                    <a:pt x="10719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30"/>
          <p:cNvGrpSpPr/>
          <p:nvPr/>
        </p:nvGrpSpPr>
        <p:grpSpPr>
          <a:xfrm rot="-1327908">
            <a:off x="1471475" y="-208364"/>
            <a:ext cx="1209890" cy="1173263"/>
            <a:chOff x="416042" y="3123113"/>
            <a:chExt cx="765170" cy="742006"/>
          </a:xfrm>
        </p:grpSpPr>
        <p:sp>
          <p:nvSpPr>
            <p:cNvPr id="5335" name="Google Shape;5335;p30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6" name="Google Shape;5336;p30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5337" name="Google Shape;5337;p30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0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0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0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0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0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0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0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45" name="Google Shape;5345;p30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6" name="Google Shape;5346;p30"/>
          <p:cNvGrpSpPr/>
          <p:nvPr/>
        </p:nvGrpSpPr>
        <p:grpSpPr>
          <a:xfrm rot="474383">
            <a:off x="651113" y="239474"/>
            <a:ext cx="1322631" cy="1190240"/>
            <a:chOff x="6667438" y="1228850"/>
            <a:chExt cx="544225" cy="489750"/>
          </a:xfrm>
        </p:grpSpPr>
        <p:sp>
          <p:nvSpPr>
            <p:cNvPr id="5347" name="Google Shape;5347;p30"/>
            <p:cNvSpPr/>
            <p:nvPr/>
          </p:nvSpPr>
          <p:spPr>
            <a:xfrm>
              <a:off x="6983163" y="1345375"/>
              <a:ext cx="223875" cy="146500"/>
            </a:xfrm>
            <a:custGeom>
              <a:avLst/>
              <a:gdLst/>
              <a:ahLst/>
              <a:cxnLst/>
              <a:rect l="l" t="t" r="r" b="b"/>
              <a:pathLst>
                <a:path w="8955" h="5860" extrusionOk="0">
                  <a:moveTo>
                    <a:pt x="5631" y="0"/>
                  </a:moveTo>
                  <a:cubicBezTo>
                    <a:pt x="4773" y="0"/>
                    <a:pt x="3871" y="284"/>
                    <a:pt x="3204" y="667"/>
                  </a:cubicBezTo>
                  <a:cubicBezTo>
                    <a:pt x="2013" y="1324"/>
                    <a:pt x="576" y="2515"/>
                    <a:pt x="1" y="3788"/>
                  </a:cubicBezTo>
                  <a:cubicBezTo>
                    <a:pt x="268" y="3932"/>
                    <a:pt x="453" y="4158"/>
                    <a:pt x="576" y="4425"/>
                  </a:cubicBezTo>
                  <a:cubicBezTo>
                    <a:pt x="1494" y="3452"/>
                    <a:pt x="3002" y="2709"/>
                    <a:pt x="4354" y="2709"/>
                  </a:cubicBezTo>
                  <a:cubicBezTo>
                    <a:pt x="4514" y="2709"/>
                    <a:pt x="4672" y="2719"/>
                    <a:pt x="4827" y="2741"/>
                  </a:cubicBezTo>
                  <a:cubicBezTo>
                    <a:pt x="4888" y="2741"/>
                    <a:pt x="4929" y="2844"/>
                    <a:pt x="4847" y="2864"/>
                  </a:cubicBezTo>
                  <a:cubicBezTo>
                    <a:pt x="4128" y="3008"/>
                    <a:pt x="3430" y="3070"/>
                    <a:pt x="2732" y="3337"/>
                  </a:cubicBezTo>
                  <a:cubicBezTo>
                    <a:pt x="1931" y="3665"/>
                    <a:pt x="1315" y="4137"/>
                    <a:pt x="658" y="4692"/>
                  </a:cubicBezTo>
                  <a:cubicBezTo>
                    <a:pt x="740" y="5021"/>
                    <a:pt x="740" y="5370"/>
                    <a:pt x="678" y="5719"/>
                  </a:cubicBezTo>
                  <a:cubicBezTo>
                    <a:pt x="1351" y="5802"/>
                    <a:pt x="2052" y="5860"/>
                    <a:pt x="2752" y="5860"/>
                  </a:cubicBezTo>
                  <a:cubicBezTo>
                    <a:pt x="3614" y="5860"/>
                    <a:pt x="4474" y="5772"/>
                    <a:pt x="5279" y="5534"/>
                  </a:cubicBezTo>
                  <a:cubicBezTo>
                    <a:pt x="7004" y="5021"/>
                    <a:pt x="8954" y="3213"/>
                    <a:pt x="7928" y="1262"/>
                  </a:cubicBezTo>
                  <a:cubicBezTo>
                    <a:pt x="7456" y="340"/>
                    <a:pt x="6569" y="0"/>
                    <a:pt x="5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6948263" y="1501175"/>
              <a:ext cx="148400" cy="205800"/>
            </a:xfrm>
            <a:custGeom>
              <a:avLst/>
              <a:gdLst/>
              <a:ahLst/>
              <a:cxnLst/>
              <a:rect l="l" t="t" r="r" b="b"/>
              <a:pathLst>
                <a:path w="5936" h="8232" extrusionOk="0">
                  <a:moveTo>
                    <a:pt x="1910" y="0"/>
                  </a:moveTo>
                  <a:cubicBezTo>
                    <a:pt x="1746" y="370"/>
                    <a:pt x="1499" y="596"/>
                    <a:pt x="1232" y="719"/>
                  </a:cubicBezTo>
                  <a:cubicBezTo>
                    <a:pt x="1849" y="1910"/>
                    <a:pt x="2300" y="3142"/>
                    <a:pt x="2608" y="4456"/>
                  </a:cubicBezTo>
                  <a:cubicBezTo>
                    <a:pt x="2621" y="4507"/>
                    <a:pt x="2587" y="4542"/>
                    <a:pt x="2554" y="4542"/>
                  </a:cubicBezTo>
                  <a:cubicBezTo>
                    <a:pt x="2533" y="4542"/>
                    <a:pt x="2514" y="4529"/>
                    <a:pt x="2506" y="4498"/>
                  </a:cubicBezTo>
                  <a:cubicBezTo>
                    <a:pt x="2116" y="3224"/>
                    <a:pt x="1602" y="1992"/>
                    <a:pt x="986" y="801"/>
                  </a:cubicBezTo>
                  <a:cubicBezTo>
                    <a:pt x="863" y="832"/>
                    <a:pt x="734" y="847"/>
                    <a:pt x="604" y="847"/>
                  </a:cubicBezTo>
                  <a:cubicBezTo>
                    <a:pt x="473" y="847"/>
                    <a:pt x="339" y="832"/>
                    <a:pt x="206" y="801"/>
                  </a:cubicBezTo>
                  <a:cubicBezTo>
                    <a:pt x="165" y="863"/>
                    <a:pt x="103" y="924"/>
                    <a:pt x="41" y="924"/>
                  </a:cubicBezTo>
                  <a:lnTo>
                    <a:pt x="0" y="924"/>
                  </a:lnTo>
                  <a:cubicBezTo>
                    <a:pt x="165" y="3594"/>
                    <a:pt x="329" y="7373"/>
                    <a:pt x="3553" y="8194"/>
                  </a:cubicBezTo>
                  <a:cubicBezTo>
                    <a:pt x="3654" y="8219"/>
                    <a:pt x="3758" y="8231"/>
                    <a:pt x="3863" y="8231"/>
                  </a:cubicBezTo>
                  <a:cubicBezTo>
                    <a:pt x="4698" y="8231"/>
                    <a:pt x="5611" y="7479"/>
                    <a:pt x="5812" y="6695"/>
                  </a:cubicBezTo>
                  <a:cubicBezTo>
                    <a:pt x="5935" y="6305"/>
                    <a:pt x="5915" y="5915"/>
                    <a:pt x="5874" y="5524"/>
                  </a:cubicBezTo>
                  <a:cubicBezTo>
                    <a:pt x="5791" y="4682"/>
                    <a:pt x="5504" y="3923"/>
                    <a:pt x="5093" y="3183"/>
                  </a:cubicBezTo>
                  <a:cubicBezTo>
                    <a:pt x="4333" y="1869"/>
                    <a:pt x="3122" y="883"/>
                    <a:pt x="1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6925163" y="1445650"/>
              <a:ext cx="68300" cy="66850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6807063" y="1238750"/>
              <a:ext cx="171500" cy="219825"/>
            </a:xfrm>
            <a:custGeom>
              <a:avLst/>
              <a:gdLst/>
              <a:ahLst/>
              <a:cxnLst/>
              <a:rect l="l" t="t" r="r" b="b"/>
              <a:pathLst>
                <a:path w="6860" h="8793" extrusionOk="0">
                  <a:moveTo>
                    <a:pt x="2945" y="1"/>
                  </a:moveTo>
                  <a:cubicBezTo>
                    <a:pt x="2495" y="1"/>
                    <a:pt x="2028" y="177"/>
                    <a:pt x="1562" y="599"/>
                  </a:cubicBezTo>
                  <a:cubicBezTo>
                    <a:pt x="1" y="1995"/>
                    <a:pt x="781" y="4418"/>
                    <a:pt x="1705" y="5918"/>
                  </a:cubicBezTo>
                  <a:cubicBezTo>
                    <a:pt x="2486" y="7191"/>
                    <a:pt x="3513" y="7910"/>
                    <a:pt x="4663" y="8793"/>
                  </a:cubicBezTo>
                  <a:cubicBezTo>
                    <a:pt x="4786" y="8505"/>
                    <a:pt x="5012" y="8279"/>
                    <a:pt x="5279" y="8115"/>
                  </a:cubicBezTo>
                  <a:cubicBezTo>
                    <a:pt x="5258" y="8094"/>
                    <a:pt x="5238" y="8074"/>
                    <a:pt x="5217" y="8053"/>
                  </a:cubicBezTo>
                  <a:cubicBezTo>
                    <a:pt x="4745" y="6513"/>
                    <a:pt x="4129" y="5055"/>
                    <a:pt x="3451" y="3618"/>
                  </a:cubicBezTo>
                  <a:cubicBezTo>
                    <a:pt x="3436" y="3574"/>
                    <a:pt x="3473" y="3530"/>
                    <a:pt x="3503" y="3530"/>
                  </a:cubicBezTo>
                  <a:cubicBezTo>
                    <a:pt x="3516" y="3530"/>
                    <a:pt x="3527" y="3538"/>
                    <a:pt x="3533" y="3556"/>
                  </a:cubicBezTo>
                  <a:cubicBezTo>
                    <a:pt x="4375" y="4932"/>
                    <a:pt x="4991" y="6431"/>
                    <a:pt x="5484" y="7971"/>
                  </a:cubicBezTo>
                  <a:cubicBezTo>
                    <a:pt x="5484" y="7992"/>
                    <a:pt x="5484" y="7992"/>
                    <a:pt x="5484" y="8012"/>
                  </a:cubicBezTo>
                  <a:cubicBezTo>
                    <a:pt x="5742" y="7906"/>
                    <a:pt x="6022" y="7845"/>
                    <a:pt x="6292" y="7845"/>
                  </a:cubicBezTo>
                  <a:cubicBezTo>
                    <a:pt x="6387" y="7845"/>
                    <a:pt x="6481" y="7852"/>
                    <a:pt x="6572" y="7869"/>
                  </a:cubicBezTo>
                  <a:cubicBezTo>
                    <a:pt x="6839" y="6185"/>
                    <a:pt x="6860" y="4644"/>
                    <a:pt x="6162" y="3022"/>
                  </a:cubicBezTo>
                  <a:cubicBezTo>
                    <a:pt x="5601" y="1730"/>
                    <a:pt x="4356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6667438" y="1466825"/>
              <a:ext cx="272625" cy="155650"/>
            </a:xfrm>
            <a:custGeom>
              <a:avLst/>
              <a:gdLst/>
              <a:ahLst/>
              <a:cxnLst/>
              <a:rect l="l" t="t" r="r" b="b"/>
              <a:pathLst>
                <a:path w="10905" h="6226" extrusionOk="0">
                  <a:moveTo>
                    <a:pt x="8093" y="1"/>
                  </a:moveTo>
                  <a:cubicBezTo>
                    <a:pt x="6929" y="1"/>
                    <a:pt x="5789" y="100"/>
                    <a:pt x="4682" y="614"/>
                  </a:cubicBezTo>
                  <a:cubicBezTo>
                    <a:pt x="2998" y="1374"/>
                    <a:pt x="0" y="4722"/>
                    <a:pt x="3019" y="6036"/>
                  </a:cubicBezTo>
                  <a:cubicBezTo>
                    <a:pt x="3325" y="6168"/>
                    <a:pt x="3647" y="6226"/>
                    <a:pt x="3977" y="6226"/>
                  </a:cubicBezTo>
                  <a:cubicBezTo>
                    <a:pt x="5599" y="6226"/>
                    <a:pt x="7428" y="4832"/>
                    <a:pt x="8605" y="3962"/>
                  </a:cubicBezTo>
                  <a:cubicBezTo>
                    <a:pt x="9303" y="3448"/>
                    <a:pt x="9960" y="2873"/>
                    <a:pt x="10597" y="2278"/>
                  </a:cubicBezTo>
                  <a:cubicBezTo>
                    <a:pt x="10699" y="2155"/>
                    <a:pt x="10802" y="2031"/>
                    <a:pt x="10905" y="1949"/>
                  </a:cubicBezTo>
                  <a:cubicBezTo>
                    <a:pt x="10617" y="1785"/>
                    <a:pt x="10371" y="1538"/>
                    <a:pt x="10206" y="1271"/>
                  </a:cubicBezTo>
                  <a:cubicBezTo>
                    <a:pt x="8995" y="2421"/>
                    <a:pt x="7229" y="3181"/>
                    <a:pt x="5586" y="3346"/>
                  </a:cubicBezTo>
                  <a:cubicBezTo>
                    <a:pt x="5581" y="3348"/>
                    <a:pt x="5577" y="3349"/>
                    <a:pt x="5573" y="3349"/>
                  </a:cubicBezTo>
                  <a:cubicBezTo>
                    <a:pt x="5541" y="3349"/>
                    <a:pt x="5529" y="3282"/>
                    <a:pt x="5565" y="3263"/>
                  </a:cubicBezTo>
                  <a:cubicBezTo>
                    <a:pt x="7290" y="2791"/>
                    <a:pt x="8666" y="2093"/>
                    <a:pt x="10124" y="1107"/>
                  </a:cubicBezTo>
                  <a:cubicBezTo>
                    <a:pt x="9960" y="779"/>
                    <a:pt x="9940" y="409"/>
                    <a:pt x="10063" y="39"/>
                  </a:cubicBezTo>
                  <a:cubicBezTo>
                    <a:pt x="9400" y="32"/>
                    <a:pt x="8743" y="1"/>
                    <a:pt x="8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6667438" y="1228850"/>
              <a:ext cx="544225" cy="489750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3" name="Google Shape;5353;p30"/>
          <p:cNvGrpSpPr/>
          <p:nvPr/>
        </p:nvGrpSpPr>
        <p:grpSpPr>
          <a:xfrm rot="536130">
            <a:off x="55061" y="2371899"/>
            <a:ext cx="1611694" cy="1564643"/>
            <a:chOff x="1900808" y="1665634"/>
            <a:chExt cx="648026" cy="629108"/>
          </a:xfrm>
        </p:grpSpPr>
        <p:sp>
          <p:nvSpPr>
            <p:cNvPr id="5354" name="Google Shape;5354;p30"/>
            <p:cNvSpPr/>
            <p:nvPr/>
          </p:nvSpPr>
          <p:spPr>
            <a:xfrm>
              <a:off x="2158429" y="1930191"/>
              <a:ext cx="120129" cy="101106"/>
            </a:xfrm>
            <a:custGeom>
              <a:avLst/>
              <a:gdLst/>
              <a:ahLst/>
              <a:cxnLst/>
              <a:rect l="l" t="t" r="r" b="b"/>
              <a:pathLst>
                <a:path w="5715" h="4810" extrusionOk="0">
                  <a:moveTo>
                    <a:pt x="2986" y="0"/>
                  </a:moveTo>
                  <a:cubicBezTo>
                    <a:pt x="2306" y="0"/>
                    <a:pt x="1606" y="255"/>
                    <a:pt x="1028" y="618"/>
                  </a:cubicBezTo>
                  <a:cubicBezTo>
                    <a:pt x="402" y="1545"/>
                    <a:pt x="1" y="2598"/>
                    <a:pt x="602" y="3650"/>
                  </a:cubicBezTo>
                  <a:cubicBezTo>
                    <a:pt x="998" y="4407"/>
                    <a:pt x="1818" y="4810"/>
                    <a:pt x="2642" y="4810"/>
                  </a:cubicBezTo>
                  <a:cubicBezTo>
                    <a:pt x="3019" y="4810"/>
                    <a:pt x="3397" y="4726"/>
                    <a:pt x="3735" y="4553"/>
                  </a:cubicBezTo>
                  <a:cubicBezTo>
                    <a:pt x="5063" y="3901"/>
                    <a:pt x="5715" y="1796"/>
                    <a:pt x="4612" y="668"/>
                  </a:cubicBezTo>
                  <a:cubicBezTo>
                    <a:pt x="4147" y="191"/>
                    <a:pt x="3574" y="0"/>
                    <a:pt x="2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5" name="Google Shape;5355;p30"/>
            <p:cNvGrpSpPr/>
            <p:nvPr/>
          </p:nvGrpSpPr>
          <p:grpSpPr>
            <a:xfrm>
              <a:off x="1911886" y="1675870"/>
              <a:ext cx="636948" cy="610084"/>
              <a:chOff x="1668498" y="2177545"/>
              <a:chExt cx="636948" cy="610084"/>
            </a:xfrm>
          </p:grpSpPr>
          <p:sp>
            <p:nvSpPr>
              <p:cNvPr id="5356" name="Google Shape;5356;p30"/>
              <p:cNvSpPr/>
              <p:nvPr/>
            </p:nvSpPr>
            <p:spPr>
              <a:xfrm>
                <a:off x="2018817" y="2487443"/>
                <a:ext cx="286629" cy="118973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5660" extrusionOk="0">
                    <a:moveTo>
                      <a:pt x="3995" y="0"/>
                    </a:moveTo>
                    <a:cubicBezTo>
                      <a:pt x="2875" y="0"/>
                      <a:pt x="1746" y="85"/>
                      <a:pt x="628" y="179"/>
                    </a:cubicBezTo>
                    <a:cubicBezTo>
                      <a:pt x="602" y="280"/>
                      <a:pt x="577" y="380"/>
                      <a:pt x="552" y="480"/>
                    </a:cubicBezTo>
                    <a:cubicBezTo>
                      <a:pt x="978" y="631"/>
                      <a:pt x="1329" y="956"/>
                      <a:pt x="1755" y="1157"/>
                    </a:cubicBezTo>
                    <a:cubicBezTo>
                      <a:pt x="2332" y="1433"/>
                      <a:pt x="2933" y="1558"/>
                      <a:pt x="3585" y="1558"/>
                    </a:cubicBezTo>
                    <a:cubicBezTo>
                      <a:pt x="3710" y="1558"/>
                      <a:pt x="3710" y="1708"/>
                      <a:pt x="3585" y="1708"/>
                    </a:cubicBezTo>
                    <a:cubicBezTo>
                      <a:pt x="3441" y="1720"/>
                      <a:pt x="3280" y="1727"/>
                      <a:pt x="3110" y="1727"/>
                    </a:cubicBezTo>
                    <a:cubicBezTo>
                      <a:pt x="2188" y="1727"/>
                      <a:pt x="977" y="1525"/>
                      <a:pt x="427" y="806"/>
                    </a:cubicBezTo>
                    <a:cubicBezTo>
                      <a:pt x="302" y="1057"/>
                      <a:pt x="176" y="1307"/>
                      <a:pt x="1" y="1533"/>
                    </a:cubicBezTo>
                    <a:cubicBezTo>
                      <a:pt x="227" y="1758"/>
                      <a:pt x="452" y="2009"/>
                      <a:pt x="678" y="2260"/>
                    </a:cubicBezTo>
                    <a:cubicBezTo>
                      <a:pt x="1906" y="3137"/>
                      <a:pt x="3159" y="3939"/>
                      <a:pt x="4587" y="4540"/>
                    </a:cubicBezTo>
                    <a:cubicBezTo>
                      <a:pt x="5813" y="5061"/>
                      <a:pt x="7409" y="5660"/>
                      <a:pt x="8887" y="5660"/>
                    </a:cubicBezTo>
                    <a:cubicBezTo>
                      <a:pt x="9616" y="5660"/>
                      <a:pt x="10316" y="5514"/>
                      <a:pt x="10928" y="5142"/>
                    </a:cubicBezTo>
                    <a:cubicBezTo>
                      <a:pt x="13635" y="3438"/>
                      <a:pt x="10527" y="1382"/>
                      <a:pt x="8973" y="781"/>
                    </a:cubicBezTo>
                    <a:cubicBezTo>
                      <a:pt x="8021" y="405"/>
                      <a:pt x="6993" y="204"/>
                      <a:pt x="5966" y="104"/>
                    </a:cubicBezTo>
                    <a:cubicBezTo>
                      <a:pt x="5314" y="30"/>
                      <a:pt x="4656" y="0"/>
                      <a:pt x="3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0"/>
              <p:cNvSpPr/>
              <p:nvPr/>
            </p:nvSpPr>
            <p:spPr>
              <a:xfrm>
                <a:off x="2022517" y="2326451"/>
                <a:ext cx="246565" cy="15264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7262" extrusionOk="0">
                    <a:moveTo>
                      <a:pt x="8605" y="0"/>
                    </a:moveTo>
                    <a:cubicBezTo>
                      <a:pt x="7055" y="0"/>
                      <a:pt x="5234" y="952"/>
                      <a:pt x="4211" y="1623"/>
                    </a:cubicBezTo>
                    <a:cubicBezTo>
                      <a:pt x="3133" y="2325"/>
                      <a:pt x="2181" y="3177"/>
                      <a:pt x="1254" y="4054"/>
                    </a:cubicBezTo>
                    <a:cubicBezTo>
                      <a:pt x="827" y="4555"/>
                      <a:pt x="401" y="5031"/>
                      <a:pt x="0" y="5533"/>
                    </a:cubicBezTo>
                    <a:cubicBezTo>
                      <a:pt x="25" y="5533"/>
                      <a:pt x="51" y="5558"/>
                      <a:pt x="51" y="5583"/>
                    </a:cubicBezTo>
                    <a:cubicBezTo>
                      <a:pt x="226" y="5808"/>
                      <a:pt x="351" y="6059"/>
                      <a:pt x="426" y="6310"/>
                    </a:cubicBezTo>
                    <a:cubicBezTo>
                      <a:pt x="953" y="6159"/>
                      <a:pt x="1454" y="6134"/>
                      <a:pt x="1955" y="5858"/>
                    </a:cubicBezTo>
                    <a:cubicBezTo>
                      <a:pt x="2457" y="5583"/>
                      <a:pt x="2908" y="5207"/>
                      <a:pt x="3284" y="4806"/>
                    </a:cubicBezTo>
                    <a:cubicBezTo>
                      <a:pt x="3310" y="4780"/>
                      <a:pt x="3339" y="4769"/>
                      <a:pt x="3367" y="4769"/>
                    </a:cubicBezTo>
                    <a:cubicBezTo>
                      <a:pt x="3447" y="4769"/>
                      <a:pt x="3515" y="4857"/>
                      <a:pt x="3459" y="4931"/>
                    </a:cubicBezTo>
                    <a:cubicBezTo>
                      <a:pt x="2937" y="5857"/>
                      <a:pt x="1807" y="6693"/>
                      <a:pt x="688" y="6693"/>
                    </a:cubicBezTo>
                    <a:cubicBezTo>
                      <a:pt x="626" y="6693"/>
                      <a:pt x="564" y="6691"/>
                      <a:pt x="502" y="6686"/>
                    </a:cubicBezTo>
                    <a:lnTo>
                      <a:pt x="502" y="6686"/>
                    </a:lnTo>
                    <a:cubicBezTo>
                      <a:pt x="527" y="6886"/>
                      <a:pt x="552" y="7087"/>
                      <a:pt x="527" y="7262"/>
                    </a:cubicBezTo>
                    <a:cubicBezTo>
                      <a:pt x="2482" y="6961"/>
                      <a:pt x="4411" y="6510"/>
                      <a:pt x="6291" y="5909"/>
                    </a:cubicBezTo>
                    <a:cubicBezTo>
                      <a:pt x="7294" y="5583"/>
                      <a:pt x="8346" y="5257"/>
                      <a:pt x="9274" y="4731"/>
                    </a:cubicBezTo>
                    <a:cubicBezTo>
                      <a:pt x="10652" y="3954"/>
                      <a:pt x="11730" y="2249"/>
                      <a:pt x="10577" y="846"/>
                    </a:cubicBezTo>
                    <a:cubicBezTo>
                      <a:pt x="10071" y="233"/>
                      <a:pt x="9371" y="0"/>
                      <a:pt x="86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0"/>
              <p:cNvSpPr/>
              <p:nvPr/>
            </p:nvSpPr>
            <p:spPr>
              <a:xfrm>
                <a:off x="1978795" y="2526498"/>
                <a:ext cx="162274" cy="23559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208" extrusionOk="0">
                    <a:moveTo>
                      <a:pt x="1629" y="1"/>
                    </a:moveTo>
                    <a:cubicBezTo>
                      <a:pt x="1479" y="126"/>
                      <a:pt x="1329" y="251"/>
                      <a:pt x="1178" y="351"/>
                    </a:cubicBezTo>
                    <a:cubicBezTo>
                      <a:pt x="1780" y="1279"/>
                      <a:pt x="2080" y="2532"/>
                      <a:pt x="2331" y="3610"/>
                    </a:cubicBezTo>
                    <a:cubicBezTo>
                      <a:pt x="2345" y="3666"/>
                      <a:pt x="2304" y="3699"/>
                      <a:pt x="2261" y="3699"/>
                    </a:cubicBezTo>
                    <a:cubicBezTo>
                      <a:pt x="2227" y="3699"/>
                      <a:pt x="2192" y="3679"/>
                      <a:pt x="2181" y="3635"/>
                    </a:cubicBezTo>
                    <a:cubicBezTo>
                      <a:pt x="1980" y="3033"/>
                      <a:pt x="1755" y="2432"/>
                      <a:pt x="1504" y="1830"/>
                    </a:cubicBezTo>
                    <a:cubicBezTo>
                      <a:pt x="1303" y="1379"/>
                      <a:pt x="1053" y="978"/>
                      <a:pt x="877" y="502"/>
                    </a:cubicBezTo>
                    <a:cubicBezTo>
                      <a:pt x="602" y="627"/>
                      <a:pt x="326" y="702"/>
                      <a:pt x="50" y="752"/>
                    </a:cubicBezTo>
                    <a:cubicBezTo>
                      <a:pt x="25" y="828"/>
                      <a:pt x="0" y="903"/>
                      <a:pt x="0" y="978"/>
                    </a:cubicBezTo>
                    <a:cubicBezTo>
                      <a:pt x="226" y="2657"/>
                      <a:pt x="376" y="4336"/>
                      <a:pt x="852" y="5991"/>
                    </a:cubicBezTo>
                    <a:cubicBezTo>
                      <a:pt x="1404" y="7895"/>
                      <a:pt x="2607" y="10602"/>
                      <a:pt x="4737" y="11154"/>
                    </a:cubicBezTo>
                    <a:cubicBezTo>
                      <a:pt x="4881" y="11190"/>
                      <a:pt x="5030" y="11208"/>
                      <a:pt x="5181" y="11208"/>
                    </a:cubicBezTo>
                    <a:cubicBezTo>
                      <a:pt x="6053" y="11208"/>
                      <a:pt x="6984" y="10627"/>
                      <a:pt x="7369" y="9900"/>
                    </a:cubicBezTo>
                    <a:cubicBezTo>
                      <a:pt x="7720" y="9249"/>
                      <a:pt x="7619" y="8422"/>
                      <a:pt x="7419" y="7745"/>
                    </a:cubicBezTo>
                    <a:cubicBezTo>
                      <a:pt x="7093" y="6717"/>
                      <a:pt x="6391" y="5815"/>
                      <a:pt x="5765" y="4963"/>
                    </a:cubicBezTo>
                    <a:cubicBezTo>
                      <a:pt x="4486" y="3234"/>
                      <a:pt x="3083" y="1580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0"/>
              <p:cNvSpPr/>
              <p:nvPr/>
            </p:nvSpPr>
            <p:spPr>
              <a:xfrm>
                <a:off x="1982474" y="2177545"/>
                <a:ext cx="164397" cy="25730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2241" extrusionOk="0">
                    <a:moveTo>
                      <a:pt x="4163" y="0"/>
                    </a:moveTo>
                    <a:cubicBezTo>
                      <a:pt x="3190" y="0"/>
                      <a:pt x="2152" y="702"/>
                      <a:pt x="1580" y="1689"/>
                    </a:cubicBezTo>
                    <a:cubicBezTo>
                      <a:pt x="1053" y="2592"/>
                      <a:pt x="752" y="3694"/>
                      <a:pt x="527" y="4722"/>
                    </a:cubicBezTo>
                    <a:cubicBezTo>
                      <a:pt x="1" y="7003"/>
                      <a:pt x="26" y="9283"/>
                      <a:pt x="1" y="11614"/>
                    </a:cubicBezTo>
                    <a:cubicBezTo>
                      <a:pt x="226" y="11639"/>
                      <a:pt x="477" y="11689"/>
                      <a:pt x="702" y="11764"/>
                    </a:cubicBezTo>
                    <a:cubicBezTo>
                      <a:pt x="803" y="10386"/>
                      <a:pt x="1229" y="9008"/>
                      <a:pt x="2131" y="7930"/>
                    </a:cubicBezTo>
                    <a:cubicBezTo>
                      <a:pt x="2144" y="7911"/>
                      <a:pt x="2158" y="7903"/>
                      <a:pt x="2172" y="7903"/>
                    </a:cubicBezTo>
                    <a:cubicBezTo>
                      <a:pt x="2213" y="7903"/>
                      <a:pt x="2250" y="7968"/>
                      <a:pt x="2231" y="8005"/>
                    </a:cubicBezTo>
                    <a:cubicBezTo>
                      <a:pt x="1655" y="9283"/>
                      <a:pt x="1229" y="10511"/>
                      <a:pt x="1128" y="11915"/>
                    </a:cubicBezTo>
                    <a:cubicBezTo>
                      <a:pt x="1128" y="11915"/>
                      <a:pt x="1128" y="11940"/>
                      <a:pt x="1128" y="11940"/>
                    </a:cubicBezTo>
                    <a:cubicBezTo>
                      <a:pt x="1279" y="12015"/>
                      <a:pt x="1429" y="12115"/>
                      <a:pt x="1555" y="12241"/>
                    </a:cubicBezTo>
                    <a:cubicBezTo>
                      <a:pt x="1830" y="11940"/>
                      <a:pt x="2106" y="11639"/>
                      <a:pt x="2382" y="11338"/>
                    </a:cubicBezTo>
                    <a:cubicBezTo>
                      <a:pt x="4662" y="8406"/>
                      <a:pt x="7820" y="5373"/>
                      <a:pt x="6016" y="1363"/>
                    </a:cubicBezTo>
                    <a:cubicBezTo>
                      <a:pt x="5586" y="396"/>
                      <a:pt x="4893" y="0"/>
                      <a:pt x="4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0"/>
              <p:cNvSpPr/>
              <p:nvPr/>
            </p:nvSpPr>
            <p:spPr>
              <a:xfrm>
                <a:off x="1766998" y="2203211"/>
                <a:ext cx="206017" cy="232691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1070" extrusionOk="0">
                    <a:moveTo>
                      <a:pt x="4559" y="0"/>
                    </a:moveTo>
                    <a:cubicBezTo>
                      <a:pt x="4164" y="0"/>
                      <a:pt x="3754" y="141"/>
                      <a:pt x="3334" y="468"/>
                    </a:cubicBezTo>
                    <a:cubicBezTo>
                      <a:pt x="1" y="3075"/>
                      <a:pt x="5715" y="8990"/>
                      <a:pt x="7821" y="11070"/>
                    </a:cubicBezTo>
                    <a:cubicBezTo>
                      <a:pt x="7996" y="10944"/>
                      <a:pt x="8196" y="10844"/>
                      <a:pt x="8397" y="10744"/>
                    </a:cubicBezTo>
                    <a:cubicBezTo>
                      <a:pt x="7620" y="9716"/>
                      <a:pt x="7169" y="8313"/>
                      <a:pt x="6818" y="7085"/>
                    </a:cubicBezTo>
                    <a:cubicBezTo>
                      <a:pt x="6787" y="7023"/>
                      <a:pt x="6842" y="6980"/>
                      <a:pt x="6895" y="6980"/>
                    </a:cubicBezTo>
                    <a:cubicBezTo>
                      <a:pt x="6927" y="6980"/>
                      <a:pt x="6959" y="6996"/>
                      <a:pt x="6968" y="7035"/>
                    </a:cubicBezTo>
                    <a:cubicBezTo>
                      <a:pt x="7445" y="8313"/>
                      <a:pt x="8196" y="9391"/>
                      <a:pt x="8773" y="10619"/>
                    </a:cubicBezTo>
                    <a:cubicBezTo>
                      <a:pt x="9099" y="10493"/>
                      <a:pt x="9450" y="10418"/>
                      <a:pt x="9800" y="10393"/>
                    </a:cubicBezTo>
                    <a:cubicBezTo>
                      <a:pt x="9700" y="8388"/>
                      <a:pt x="9299" y="6433"/>
                      <a:pt x="8522" y="4553"/>
                    </a:cubicBezTo>
                    <a:cubicBezTo>
                      <a:pt x="7903" y="3067"/>
                      <a:pt x="6400" y="0"/>
                      <a:pt x="4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0"/>
              <p:cNvSpPr/>
              <p:nvPr/>
            </p:nvSpPr>
            <p:spPr>
              <a:xfrm>
                <a:off x="1819170" y="2528600"/>
                <a:ext cx="151218" cy="259029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12323" extrusionOk="0">
                    <a:moveTo>
                      <a:pt x="5313" y="1"/>
                    </a:moveTo>
                    <a:cubicBezTo>
                      <a:pt x="5263" y="51"/>
                      <a:pt x="5188" y="126"/>
                      <a:pt x="5138" y="176"/>
                    </a:cubicBezTo>
                    <a:cubicBezTo>
                      <a:pt x="4612" y="1780"/>
                      <a:pt x="3409" y="3084"/>
                      <a:pt x="2657" y="4587"/>
                    </a:cubicBezTo>
                    <a:cubicBezTo>
                      <a:pt x="1755" y="6292"/>
                      <a:pt x="0" y="10051"/>
                      <a:pt x="1604" y="11655"/>
                    </a:cubicBezTo>
                    <a:cubicBezTo>
                      <a:pt x="2073" y="12123"/>
                      <a:pt x="2524" y="12323"/>
                      <a:pt x="2952" y="12323"/>
                    </a:cubicBezTo>
                    <a:cubicBezTo>
                      <a:pt x="5018" y="12323"/>
                      <a:pt x="6526" y="7666"/>
                      <a:pt x="6692" y="6191"/>
                    </a:cubicBezTo>
                    <a:cubicBezTo>
                      <a:pt x="6917" y="4337"/>
                      <a:pt x="6817" y="2507"/>
                      <a:pt x="7193" y="678"/>
                    </a:cubicBezTo>
                    <a:cubicBezTo>
                      <a:pt x="6892" y="678"/>
                      <a:pt x="6567" y="627"/>
                      <a:pt x="6266" y="552"/>
                    </a:cubicBezTo>
                    <a:cubicBezTo>
                      <a:pt x="6090" y="2031"/>
                      <a:pt x="5639" y="3535"/>
                      <a:pt x="4862" y="4838"/>
                    </a:cubicBezTo>
                    <a:cubicBezTo>
                      <a:pt x="4846" y="4863"/>
                      <a:pt x="4821" y="4874"/>
                      <a:pt x="4795" y="4874"/>
                    </a:cubicBezTo>
                    <a:cubicBezTo>
                      <a:pt x="4745" y="4874"/>
                      <a:pt x="4695" y="4830"/>
                      <a:pt x="4712" y="4763"/>
                    </a:cubicBezTo>
                    <a:cubicBezTo>
                      <a:pt x="5288" y="3334"/>
                      <a:pt x="5714" y="1956"/>
                      <a:pt x="5890" y="402"/>
                    </a:cubicBezTo>
                    <a:cubicBezTo>
                      <a:pt x="5689" y="277"/>
                      <a:pt x="5489" y="151"/>
                      <a:pt x="5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0"/>
              <p:cNvSpPr/>
              <p:nvPr/>
            </p:nvSpPr>
            <p:spPr>
              <a:xfrm>
                <a:off x="1688803" y="2479077"/>
                <a:ext cx="235739" cy="165070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7853" extrusionOk="0">
                    <a:moveTo>
                      <a:pt x="10588" y="1"/>
                    </a:moveTo>
                    <a:cubicBezTo>
                      <a:pt x="8909" y="377"/>
                      <a:pt x="7205" y="728"/>
                      <a:pt x="5576" y="1354"/>
                    </a:cubicBezTo>
                    <a:cubicBezTo>
                      <a:pt x="3796" y="2056"/>
                      <a:pt x="1390" y="3309"/>
                      <a:pt x="688" y="5214"/>
                    </a:cubicBezTo>
                    <a:cubicBezTo>
                      <a:pt x="1" y="7153"/>
                      <a:pt x="1272" y="7852"/>
                      <a:pt x="2628" y="7852"/>
                    </a:cubicBezTo>
                    <a:cubicBezTo>
                      <a:pt x="3200" y="7852"/>
                      <a:pt x="3786" y="7728"/>
                      <a:pt x="4247" y="7520"/>
                    </a:cubicBezTo>
                    <a:cubicBezTo>
                      <a:pt x="5049" y="7169"/>
                      <a:pt x="5801" y="6643"/>
                      <a:pt x="6503" y="6141"/>
                    </a:cubicBezTo>
                    <a:cubicBezTo>
                      <a:pt x="8207" y="4938"/>
                      <a:pt x="9736" y="3535"/>
                      <a:pt x="11215" y="2056"/>
                    </a:cubicBezTo>
                    <a:cubicBezTo>
                      <a:pt x="11190" y="2031"/>
                      <a:pt x="11165" y="1981"/>
                      <a:pt x="11140" y="1956"/>
                    </a:cubicBezTo>
                    <a:cubicBezTo>
                      <a:pt x="10939" y="1705"/>
                      <a:pt x="10814" y="1404"/>
                      <a:pt x="10713" y="1079"/>
                    </a:cubicBezTo>
                    <a:cubicBezTo>
                      <a:pt x="9611" y="1379"/>
                      <a:pt x="8633" y="1931"/>
                      <a:pt x="7781" y="2658"/>
                    </a:cubicBezTo>
                    <a:cubicBezTo>
                      <a:pt x="7756" y="2676"/>
                      <a:pt x="7731" y="2684"/>
                      <a:pt x="7709" y="2684"/>
                    </a:cubicBezTo>
                    <a:cubicBezTo>
                      <a:pt x="7642" y="2684"/>
                      <a:pt x="7599" y="2614"/>
                      <a:pt x="7656" y="2557"/>
                    </a:cubicBezTo>
                    <a:cubicBezTo>
                      <a:pt x="8558" y="1780"/>
                      <a:pt x="9561" y="1179"/>
                      <a:pt x="10638" y="753"/>
                    </a:cubicBezTo>
                    <a:cubicBezTo>
                      <a:pt x="10588" y="502"/>
                      <a:pt x="10588" y="252"/>
                      <a:pt x="10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0"/>
              <p:cNvSpPr/>
              <p:nvPr/>
            </p:nvSpPr>
            <p:spPr>
              <a:xfrm>
                <a:off x="1668498" y="2342111"/>
                <a:ext cx="254994" cy="13040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04" extrusionOk="0">
                    <a:moveTo>
                      <a:pt x="4020" y="0"/>
                    </a:moveTo>
                    <a:cubicBezTo>
                      <a:pt x="3173" y="0"/>
                      <a:pt x="2327" y="258"/>
                      <a:pt x="1504" y="878"/>
                    </a:cubicBezTo>
                    <a:cubicBezTo>
                      <a:pt x="0" y="2006"/>
                      <a:pt x="577" y="3910"/>
                      <a:pt x="1905" y="4888"/>
                    </a:cubicBezTo>
                    <a:cubicBezTo>
                      <a:pt x="2732" y="5489"/>
                      <a:pt x="3709" y="5765"/>
                      <a:pt x="4687" y="5966"/>
                    </a:cubicBezTo>
                    <a:cubicBezTo>
                      <a:pt x="5681" y="6151"/>
                      <a:pt x="6675" y="6204"/>
                      <a:pt x="7671" y="6204"/>
                    </a:cubicBezTo>
                    <a:cubicBezTo>
                      <a:pt x="8961" y="6204"/>
                      <a:pt x="10253" y="6116"/>
                      <a:pt x="11554" y="6116"/>
                    </a:cubicBezTo>
                    <a:cubicBezTo>
                      <a:pt x="11579" y="6116"/>
                      <a:pt x="11604" y="6116"/>
                      <a:pt x="11629" y="6141"/>
                    </a:cubicBezTo>
                    <a:cubicBezTo>
                      <a:pt x="11654" y="5991"/>
                      <a:pt x="11705" y="5840"/>
                      <a:pt x="11755" y="5690"/>
                    </a:cubicBezTo>
                    <a:cubicBezTo>
                      <a:pt x="10702" y="5289"/>
                      <a:pt x="9750" y="4712"/>
                      <a:pt x="8822" y="4086"/>
                    </a:cubicBezTo>
                    <a:cubicBezTo>
                      <a:pt x="8822" y="4068"/>
                      <a:pt x="8822" y="4050"/>
                      <a:pt x="8831" y="4050"/>
                    </a:cubicBezTo>
                    <a:cubicBezTo>
                      <a:pt x="8835" y="4050"/>
                      <a:pt x="8840" y="4053"/>
                      <a:pt x="8847" y="4061"/>
                    </a:cubicBezTo>
                    <a:cubicBezTo>
                      <a:pt x="9800" y="4637"/>
                      <a:pt x="10827" y="5063"/>
                      <a:pt x="11880" y="5414"/>
                    </a:cubicBezTo>
                    <a:cubicBezTo>
                      <a:pt x="11955" y="5264"/>
                      <a:pt x="12030" y="5138"/>
                      <a:pt x="12131" y="5038"/>
                    </a:cubicBezTo>
                    <a:cubicBezTo>
                      <a:pt x="12131" y="5013"/>
                      <a:pt x="12131" y="5013"/>
                      <a:pt x="12106" y="5013"/>
                    </a:cubicBezTo>
                    <a:cubicBezTo>
                      <a:pt x="10070" y="3271"/>
                      <a:pt x="7041" y="0"/>
                      <a:pt x="4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4" name="Google Shape;5364;p30"/>
            <p:cNvSpPr/>
            <p:nvPr/>
          </p:nvSpPr>
          <p:spPr>
            <a:xfrm>
              <a:off x="1900808" y="1665634"/>
              <a:ext cx="648026" cy="629108"/>
            </a:xfrm>
            <a:custGeom>
              <a:avLst/>
              <a:gdLst/>
              <a:ahLst/>
              <a:cxnLst/>
              <a:rect l="l" t="t" r="r" b="b"/>
              <a:pathLst>
                <a:path w="30829" h="29929" extrusionOk="0">
                  <a:moveTo>
                    <a:pt x="19627" y="487"/>
                  </a:moveTo>
                  <a:cubicBezTo>
                    <a:pt x="20357" y="487"/>
                    <a:pt x="21050" y="883"/>
                    <a:pt x="21480" y="1850"/>
                  </a:cubicBezTo>
                  <a:cubicBezTo>
                    <a:pt x="23284" y="5860"/>
                    <a:pt x="20126" y="8893"/>
                    <a:pt x="17846" y="11825"/>
                  </a:cubicBezTo>
                  <a:cubicBezTo>
                    <a:pt x="17570" y="12126"/>
                    <a:pt x="17294" y="12427"/>
                    <a:pt x="17019" y="12728"/>
                  </a:cubicBezTo>
                  <a:cubicBezTo>
                    <a:pt x="16893" y="12602"/>
                    <a:pt x="16743" y="12502"/>
                    <a:pt x="16592" y="12427"/>
                  </a:cubicBezTo>
                  <a:cubicBezTo>
                    <a:pt x="16592" y="12427"/>
                    <a:pt x="16592" y="12402"/>
                    <a:pt x="16592" y="12402"/>
                  </a:cubicBezTo>
                  <a:cubicBezTo>
                    <a:pt x="16693" y="10998"/>
                    <a:pt x="17119" y="9770"/>
                    <a:pt x="17695" y="8492"/>
                  </a:cubicBezTo>
                  <a:cubicBezTo>
                    <a:pt x="17714" y="8455"/>
                    <a:pt x="17677" y="8390"/>
                    <a:pt x="17636" y="8390"/>
                  </a:cubicBezTo>
                  <a:cubicBezTo>
                    <a:pt x="17622" y="8390"/>
                    <a:pt x="17608" y="8398"/>
                    <a:pt x="17595" y="8417"/>
                  </a:cubicBezTo>
                  <a:cubicBezTo>
                    <a:pt x="16693" y="9495"/>
                    <a:pt x="16267" y="10873"/>
                    <a:pt x="16166" y="12251"/>
                  </a:cubicBezTo>
                  <a:cubicBezTo>
                    <a:pt x="15941" y="12176"/>
                    <a:pt x="15690" y="12126"/>
                    <a:pt x="15465" y="12101"/>
                  </a:cubicBezTo>
                  <a:cubicBezTo>
                    <a:pt x="15490" y="9770"/>
                    <a:pt x="15465" y="7490"/>
                    <a:pt x="15991" y="5209"/>
                  </a:cubicBezTo>
                  <a:cubicBezTo>
                    <a:pt x="16216" y="4181"/>
                    <a:pt x="16517" y="3079"/>
                    <a:pt x="17044" y="2176"/>
                  </a:cubicBezTo>
                  <a:cubicBezTo>
                    <a:pt x="17616" y="1189"/>
                    <a:pt x="18654" y="487"/>
                    <a:pt x="19627" y="487"/>
                  </a:cubicBezTo>
                  <a:close/>
                  <a:moveTo>
                    <a:pt x="9772" y="1708"/>
                  </a:moveTo>
                  <a:cubicBezTo>
                    <a:pt x="11613" y="1708"/>
                    <a:pt x="13116" y="4775"/>
                    <a:pt x="13735" y="6261"/>
                  </a:cubicBezTo>
                  <a:cubicBezTo>
                    <a:pt x="14512" y="8141"/>
                    <a:pt x="14913" y="10096"/>
                    <a:pt x="15013" y="12101"/>
                  </a:cubicBezTo>
                  <a:cubicBezTo>
                    <a:pt x="14663" y="12126"/>
                    <a:pt x="14312" y="12201"/>
                    <a:pt x="13986" y="12327"/>
                  </a:cubicBezTo>
                  <a:cubicBezTo>
                    <a:pt x="13409" y="11099"/>
                    <a:pt x="12658" y="10021"/>
                    <a:pt x="12181" y="8743"/>
                  </a:cubicBezTo>
                  <a:cubicBezTo>
                    <a:pt x="12172" y="8704"/>
                    <a:pt x="12140" y="8688"/>
                    <a:pt x="12108" y="8688"/>
                  </a:cubicBezTo>
                  <a:cubicBezTo>
                    <a:pt x="12055" y="8688"/>
                    <a:pt x="12000" y="8731"/>
                    <a:pt x="12031" y="8793"/>
                  </a:cubicBezTo>
                  <a:cubicBezTo>
                    <a:pt x="12382" y="10021"/>
                    <a:pt x="12833" y="11424"/>
                    <a:pt x="13610" y="12452"/>
                  </a:cubicBezTo>
                  <a:cubicBezTo>
                    <a:pt x="13409" y="12552"/>
                    <a:pt x="13209" y="12652"/>
                    <a:pt x="13034" y="12778"/>
                  </a:cubicBezTo>
                  <a:cubicBezTo>
                    <a:pt x="10928" y="10698"/>
                    <a:pt x="5214" y="4783"/>
                    <a:pt x="8547" y="2176"/>
                  </a:cubicBezTo>
                  <a:cubicBezTo>
                    <a:pt x="8967" y="1849"/>
                    <a:pt x="9377" y="1708"/>
                    <a:pt x="9772" y="1708"/>
                  </a:cubicBezTo>
                  <a:close/>
                  <a:moveTo>
                    <a:pt x="4547" y="8316"/>
                  </a:moveTo>
                  <a:cubicBezTo>
                    <a:pt x="7568" y="8316"/>
                    <a:pt x="10597" y="11587"/>
                    <a:pt x="12633" y="13329"/>
                  </a:cubicBezTo>
                  <a:cubicBezTo>
                    <a:pt x="12658" y="13329"/>
                    <a:pt x="12658" y="13329"/>
                    <a:pt x="12658" y="13354"/>
                  </a:cubicBezTo>
                  <a:cubicBezTo>
                    <a:pt x="12557" y="13454"/>
                    <a:pt x="12482" y="13580"/>
                    <a:pt x="12407" y="13730"/>
                  </a:cubicBezTo>
                  <a:cubicBezTo>
                    <a:pt x="11354" y="13379"/>
                    <a:pt x="10327" y="12953"/>
                    <a:pt x="9374" y="12377"/>
                  </a:cubicBezTo>
                  <a:cubicBezTo>
                    <a:pt x="9367" y="12369"/>
                    <a:pt x="9362" y="12366"/>
                    <a:pt x="9358" y="12366"/>
                  </a:cubicBezTo>
                  <a:cubicBezTo>
                    <a:pt x="9349" y="12366"/>
                    <a:pt x="9349" y="12384"/>
                    <a:pt x="9349" y="12402"/>
                  </a:cubicBezTo>
                  <a:cubicBezTo>
                    <a:pt x="10277" y="13028"/>
                    <a:pt x="11229" y="13605"/>
                    <a:pt x="12282" y="14006"/>
                  </a:cubicBezTo>
                  <a:cubicBezTo>
                    <a:pt x="12232" y="14156"/>
                    <a:pt x="12181" y="14307"/>
                    <a:pt x="12156" y="14457"/>
                  </a:cubicBezTo>
                  <a:cubicBezTo>
                    <a:pt x="12131" y="14432"/>
                    <a:pt x="12106" y="14432"/>
                    <a:pt x="12081" y="14432"/>
                  </a:cubicBezTo>
                  <a:cubicBezTo>
                    <a:pt x="10780" y="14432"/>
                    <a:pt x="9488" y="14520"/>
                    <a:pt x="8198" y="14520"/>
                  </a:cubicBezTo>
                  <a:cubicBezTo>
                    <a:pt x="7202" y="14520"/>
                    <a:pt x="6208" y="14467"/>
                    <a:pt x="5214" y="14282"/>
                  </a:cubicBezTo>
                  <a:cubicBezTo>
                    <a:pt x="4236" y="14081"/>
                    <a:pt x="3259" y="13805"/>
                    <a:pt x="2432" y="13204"/>
                  </a:cubicBezTo>
                  <a:cubicBezTo>
                    <a:pt x="1104" y="12226"/>
                    <a:pt x="527" y="10322"/>
                    <a:pt x="2031" y="9194"/>
                  </a:cubicBezTo>
                  <a:cubicBezTo>
                    <a:pt x="2854" y="8574"/>
                    <a:pt x="3700" y="8316"/>
                    <a:pt x="4547" y="8316"/>
                  </a:cubicBezTo>
                  <a:close/>
                  <a:moveTo>
                    <a:pt x="25974" y="7571"/>
                  </a:moveTo>
                  <a:cubicBezTo>
                    <a:pt x="26740" y="7571"/>
                    <a:pt x="27440" y="7804"/>
                    <a:pt x="27946" y="8417"/>
                  </a:cubicBezTo>
                  <a:cubicBezTo>
                    <a:pt x="29099" y="9820"/>
                    <a:pt x="28021" y="11525"/>
                    <a:pt x="26643" y="12302"/>
                  </a:cubicBezTo>
                  <a:cubicBezTo>
                    <a:pt x="25715" y="12828"/>
                    <a:pt x="24663" y="13154"/>
                    <a:pt x="23660" y="13480"/>
                  </a:cubicBezTo>
                  <a:cubicBezTo>
                    <a:pt x="21780" y="14081"/>
                    <a:pt x="19851" y="14532"/>
                    <a:pt x="17896" y="14833"/>
                  </a:cubicBezTo>
                  <a:cubicBezTo>
                    <a:pt x="17921" y="14658"/>
                    <a:pt x="17896" y="14457"/>
                    <a:pt x="17871" y="14257"/>
                  </a:cubicBezTo>
                  <a:lnTo>
                    <a:pt x="17871" y="14257"/>
                  </a:lnTo>
                  <a:cubicBezTo>
                    <a:pt x="17933" y="14262"/>
                    <a:pt x="17995" y="14264"/>
                    <a:pt x="18057" y="14264"/>
                  </a:cubicBezTo>
                  <a:cubicBezTo>
                    <a:pt x="19176" y="14264"/>
                    <a:pt x="20306" y="13428"/>
                    <a:pt x="20828" y="12502"/>
                  </a:cubicBezTo>
                  <a:cubicBezTo>
                    <a:pt x="20884" y="12428"/>
                    <a:pt x="20816" y="12340"/>
                    <a:pt x="20736" y="12340"/>
                  </a:cubicBezTo>
                  <a:cubicBezTo>
                    <a:pt x="20708" y="12340"/>
                    <a:pt x="20679" y="12351"/>
                    <a:pt x="20653" y="12377"/>
                  </a:cubicBezTo>
                  <a:cubicBezTo>
                    <a:pt x="20277" y="12778"/>
                    <a:pt x="19826" y="13154"/>
                    <a:pt x="19324" y="13429"/>
                  </a:cubicBezTo>
                  <a:cubicBezTo>
                    <a:pt x="18823" y="13705"/>
                    <a:pt x="18322" y="13730"/>
                    <a:pt x="17795" y="13881"/>
                  </a:cubicBezTo>
                  <a:cubicBezTo>
                    <a:pt x="17720" y="13630"/>
                    <a:pt x="17595" y="13379"/>
                    <a:pt x="17420" y="13154"/>
                  </a:cubicBezTo>
                  <a:cubicBezTo>
                    <a:pt x="17420" y="13129"/>
                    <a:pt x="17394" y="13104"/>
                    <a:pt x="17369" y="13104"/>
                  </a:cubicBezTo>
                  <a:cubicBezTo>
                    <a:pt x="17770" y="12602"/>
                    <a:pt x="18196" y="12126"/>
                    <a:pt x="18623" y="11625"/>
                  </a:cubicBezTo>
                  <a:cubicBezTo>
                    <a:pt x="19550" y="10748"/>
                    <a:pt x="20502" y="9896"/>
                    <a:pt x="21580" y="9194"/>
                  </a:cubicBezTo>
                  <a:cubicBezTo>
                    <a:pt x="22603" y="8523"/>
                    <a:pt x="24424" y="7571"/>
                    <a:pt x="25974" y="7571"/>
                  </a:cubicBezTo>
                  <a:close/>
                  <a:moveTo>
                    <a:pt x="15242" y="12586"/>
                  </a:moveTo>
                  <a:cubicBezTo>
                    <a:pt x="15830" y="12586"/>
                    <a:pt x="16403" y="12777"/>
                    <a:pt x="16868" y="13254"/>
                  </a:cubicBezTo>
                  <a:cubicBezTo>
                    <a:pt x="17971" y="14382"/>
                    <a:pt x="17319" y="16487"/>
                    <a:pt x="15991" y="17139"/>
                  </a:cubicBezTo>
                  <a:cubicBezTo>
                    <a:pt x="15653" y="17312"/>
                    <a:pt x="15275" y="17396"/>
                    <a:pt x="14898" y="17396"/>
                  </a:cubicBezTo>
                  <a:cubicBezTo>
                    <a:pt x="14074" y="17396"/>
                    <a:pt x="13254" y="16993"/>
                    <a:pt x="12858" y="16236"/>
                  </a:cubicBezTo>
                  <a:cubicBezTo>
                    <a:pt x="12257" y="15184"/>
                    <a:pt x="12658" y="14131"/>
                    <a:pt x="13284" y="13204"/>
                  </a:cubicBezTo>
                  <a:cubicBezTo>
                    <a:pt x="13862" y="12841"/>
                    <a:pt x="14562" y="12586"/>
                    <a:pt x="15242" y="12586"/>
                  </a:cubicBezTo>
                  <a:close/>
                  <a:moveTo>
                    <a:pt x="21188" y="15230"/>
                  </a:moveTo>
                  <a:cubicBezTo>
                    <a:pt x="21849" y="15230"/>
                    <a:pt x="22507" y="15260"/>
                    <a:pt x="23159" y="15334"/>
                  </a:cubicBezTo>
                  <a:cubicBezTo>
                    <a:pt x="24186" y="15434"/>
                    <a:pt x="25214" y="15635"/>
                    <a:pt x="26166" y="16011"/>
                  </a:cubicBezTo>
                  <a:cubicBezTo>
                    <a:pt x="27720" y="16612"/>
                    <a:pt x="30828" y="18668"/>
                    <a:pt x="28121" y="20372"/>
                  </a:cubicBezTo>
                  <a:cubicBezTo>
                    <a:pt x="27509" y="20744"/>
                    <a:pt x="26809" y="20890"/>
                    <a:pt x="26080" y="20890"/>
                  </a:cubicBezTo>
                  <a:cubicBezTo>
                    <a:pt x="24602" y="20890"/>
                    <a:pt x="23006" y="20291"/>
                    <a:pt x="21780" y="19770"/>
                  </a:cubicBezTo>
                  <a:cubicBezTo>
                    <a:pt x="20352" y="19169"/>
                    <a:pt x="19099" y="18367"/>
                    <a:pt x="17871" y="17490"/>
                  </a:cubicBezTo>
                  <a:cubicBezTo>
                    <a:pt x="17645" y="17239"/>
                    <a:pt x="17420" y="16988"/>
                    <a:pt x="17194" y="16763"/>
                  </a:cubicBezTo>
                  <a:cubicBezTo>
                    <a:pt x="17369" y="16537"/>
                    <a:pt x="17495" y="16287"/>
                    <a:pt x="17620" y="16036"/>
                  </a:cubicBezTo>
                  <a:cubicBezTo>
                    <a:pt x="18170" y="16755"/>
                    <a:pt x="19381" y="16957"/>
                    <a:pt x="20303" y="16957"/>
                  </a:cubicBezTo>
                  <a:cubicBezTo>
                    <a:pt x="20473" y="16957"/>
                    <a:pt x="20634" y="16950"/>
                    <a:pt x="20778" y="16938"/>
                  </a:cubicBezTo>
                  <a:cubicBezTo>
                    <a:pt x="20903" y="16938"/>
                    <a:pt x="20903" y="16788"/>
                    <a:pt x="20778" y="16788"/>
                  </a:cubicBezTo>
                  <a:cubicBezTo>
                    <a:pt x="20126" y="16788"/>
                    <a:pt x="19525" y="16663"/>
                    <a:pt x="18948" y="16387"/>
                  </a:cubicBezTo>
                  <a:cubicBezTo>
                    <a:pt x="18522" y="16186"/>
                    <a:pt x="18171" y="15861"/>
                    <a:pt x="17745" y="15710"/>
                  </a:cubicBezTo>
                  <a:cubicBezTo>
                    <a:pt x="17770" y="15610"/>
                    <a:pt x="17795" y="15510"/>
                    <a:pt x="17821" y="15409"/>
                  </a:cubicBezTo>
                  <a:cubicBezTo>
                    <a:pt x="18939" y="15315"/>
                    <a:pt x="20068" y="15230"/>
                    <a:pt x="21188" y="15230"/>
                  </a:cubicBezTo>
                  <a:close/>
                  <a:moveTo>
                    <a:pt x="12081" y="14833"/>
                  </a:moveTo>
                  <a:cubicBezTo>
                    <a:pt x="12081" y="15084"/>
                    <a:pt x="12081" y="15334"/>
                    <a:pt x="12131" y="15585"/>
                  </a:cubicBezTo>
                  <a:cubicBezTo>
                    <a:pt x="11054" y="16011"/>
                    <a:pt x="10051" y="16612"/>
                    <a:pt x="9149" y="17389"/>
                  </a:cubicBezTo>
                  <a:cubicBezTo>
                    <a:pt x="9092" y="17446"/>
                    <a:pt x="9135" y="17516"/>
                    <a:pt x="9202" y="17516"/>
                  </a:cubicBezTo>
                  <a:cubicBezTo>
                    <a:pt x="9224" y="17516"/>
                    <a:pt x="9249" y="17508"/>
                    <a:pt x="9274" y="17490"/>
                  </a:cubicBezTo>
                  <a:cubicBezTo>
                    <a:pt x="10126" y="16763"/>
                    <a:pt x="11104" y="16211"/>
                    <a:pt x="12206" y="15911"/>
                  </a:cubicBezTo>
                  <a:cubicBezTo>
                    <a:pt x="12307" y="16236"/>
                    <a:pt x="12432" y="16537"/>
                    <a:pt x="12633" y="16788"/>
                  </a:cubicBezTo>
                  <a:cubicBezTo>
                    <a:pt x="12658" y="16813"/>
                    <a:pt x="12683" y="16863"/>
                    <a:pt x="12708" y="16888"/>
                  </a:cubicBezTo>
                  <a:cubicBezTo>
                    <a:pt x="11229" y="18367"/>
                    <a:pt x="9700" y="19770"/>
                    <a:pt x="7996" y="20973"/>
                  </a:cubicBezTo>
                  <a:cubicBezTo>
                    <a:pt x="7294" y="21475"/>
                    <a:pt x="6542" y="22001"/>
                    <a:pt x="5740" y="22352"/>
                  </a:cubicBezTo>
                  <a:cubicBezTo>
                    <a:pt x="5279" y="22560"/>
                    <a:pt x="4693" y="22684"/>
                    <a:pt x="4121" y="22684"/>
                  </a:cubicBezTo>
                  <a:cubicBezTo>
                    <a:pt x="2765" y="22684"/>
                    <a:pt x="1494" y="21985"/>
                    <a:pt x="2181" y="20046"/>
                  </a:cubicBezTo>
                  <a:cubicBezTo>
                    <a:pt x="2883" y="18141"/>
                    <a:pt x="5289" y="16888"/>
                    <a:pt x="7069" y="16186"/>
                  </a:cubicBezTo>
                  <a:cubicBezTo>
                    <a:pt x="8698" y="15560"/>
                    <a:pt x="10402" y="15209"/>
                    <a:pt x="12081" y="14833"/>
                  </a:cubicBezTo>
                  <a:close/>
                  <a:moveTo>
                    <a:pt x="16918" y="17089"/>
                  </a:moveTo>
                  <a:cubicBezTo>
                    <a:pt x="18372" y="18668"/>
                    <a:pt x="19775" y="20322"/>
                    <a:pt x="21054" y="22051"/>
                  </a:cubicBezTo>
                  <a:cubicBezTo>
                    <a:pt x="21680" y="22903"/>
                    <a:pt x="22382" y="23805"/>
                    <a:pt x="22708" y="24833"/>
                  </a:cubicBezTo>
                  <a:cubicBezTo>
                    <a:pt x="22908" y="25510"/>
                    <a:pt x="23009" y="26337"/>
                    <a:pt x="22658" y="26988"/>
                  </a:cubicBezTo>
                  <a:cubicBezTo>
                    <a:pt x="22273" y="27715"/>
                    <a:pt x="21342" y="28296"/>
                    <a:pt x="20470" y="28296"/>
                  </a:cubicBezTo>
                  <a:cubicBezTo>
                    <a:pt x="20319" y="28296"/>
                    <a:pt x="20170" y="28278"/>
                    <a:pt x="20026" y="28242"/>
                  </a:cubicBezTo>
                  <a:cubicBezTo>
                    <a:pt x="17896" y="27690"/>
                    <a:pt x="16693" y="24983"/>
                    <a:pt x="16141" y="23079"/>
                  </a:cubicBezTo>
                  <a:cubicBezTo>
                    <a:pt x="15665" y="21424"/>
                    <a:pt x="15515" y="19745"/>
                    <a:pt x="15289" y="18066"/>
                  </a:cubicBezTo>
                  <a:cubicBezTo>
                    <a:pt x="15289" y="17991"/>
                    <a:pt x="15314" y="17916"/>
                    <a:pt x="15339" y="17840"/>
                  </a:cubicBezTo>
                  <a:cubicBezTo>
                    <a:pt x="15615" y="17790"/>
                    <a:pt x="15891" y="17715"/>
                    <a:pt x="16166" y="17590"/>
                  </a:cubicBezTo>
                  <a:cubicBezTo>
                    <a:pt x="16342" y="18066"/>
                    <a:pt x="16592" y="18467"/>
                    <a:pt x="16793" y="18918"/>
                  </a:cubicBezTo>
                  <a:cubicBezTo>
                    <a:pt x="17044" y="19520"/>
                    <a:pt x="17269" y="20121"/>
                    <a:pt x="17470" y="20723"/>
                  </a:cubicBezTo>
                  <a:cubicBezTo>
                    <a:pt x="17481" y="20767"/>
                    <a:pt x="17516" y="20787"/>
                    <a:pt x="17550" y="20787"/>
                  </a:cubicBezTo>
                  <a:cubicBezTo>
                    <a:pt x="17593" y="20787"/>
                    <a:pt x="17634" y="20754"/>
                    <a:pt x="17620" y="20698"/>
                  </a:cubicBezTo>
                  <a:cubicBezTo>
                    <a:pt x="17369" y="19620"/>
                    <a:pt x="17069" y="18367"/>
                    <a:pt x="16467" y="17439"/>
                  </a:cubicBezTo>
                  <a:cubicBezTo>
                    <a:pt x="16618" y="17339"/>
                    <a:pt x="16768" y="17214"/>
                    <a:pt x="16918" y="17089"/>
                  </a:cubicBezTo>
                  <a:close/>
                  <a:moveTo>
                    <a:pt x="13008" y="17189"/>
                  </a:moveTo>
                  <a:cubicBezTo>
                    <a:pt x="13184" y="17339"/>
                    <a:pt x="13384" y="17465"/>
                    <a:pt x="13585" y="17590"/>
                  </a:cubicBezTo>
                  <a:cubicBezTo>
                    <a:pt x="13409" y="19144"/>
                    <a:pt x="12983" y="20522"/>
                    <a:pt x="12407" y="21951"/>
                  </a:cubicBezTo>
                  <a:cubicBezTo>
                    <a:pt x="12390" y="22018"/>
                    <a:pt x="12440" y="22062"/>
                    <a:pt x="12490" y="22062"/>
                  </a:cubicBezTo>
                  <a:cubicBezTo>
                    <a:pt x="12516" y="22062"/>
                    <a:pt x="12541" y="22051"/>
                    <a:pt x="12557" y="22026"/>
                  </a:cubicBezTo>
                  <a:cubicBezTo>
                    <a:pt x="13334" y="20723"/>
                    <a:pt x="13785" y="19219"/>
                    <a:pt x="13961" y="17740"/>
                  </a:cubicBezTo>
                  <a:cubicBezTo>
                    <a:pt x="14262" y="17815"/>
                    <a:pt x="14587" y="17866"/>
                    <a:pt x="14888" y="17866"/>
                  </a:cubicBezTo>
                  <a:cubicBezTo>
                    <a:pt x="14512" y="19695"/>
                    <a:pt x="14612" y="21525"/>
                    <a:pt x="14387" y="23379"/>
                  </a:cubicBezTo>
                  <a:cubicBezTo>
                    <a:pt x="14221" y="24854"/>
                    <a:pt x="12713" y="29511"/>
                    <a:pt x="10647" y="29511"/>
                  </a:cubicBezTo>
                  <a:cubicBezTo>
                    <a:pt x="10219" y="29511"/>
                    <a:pt x="9768" y="29311"/>
                    <a:pt x="9299" y="28843"/>
                  </a:cubicBezTo>
                  <a:cubicBezTo>
                    <a:pt x="7695" y="27239"/>
                    <a:pt x="9450" y="23480"/>
                    <a:pt x="10352" y="21775"/>
                  </a:cubicBezTo>
                  <a:cubicBezTo>
                    <a:pt x="11104" y="20272"/>
                    <a:pt x="12307" y="18968"/>
                    <a:pt x="12833" y="17364"/>
                  </a:cubicBezTo>
                  <a:cubicBezTo>
                    <a:pt x="12883" y="17314"/>
                    <a:pt x="12958" y="17239"/>
                    <a:pt x="13008" y="17189"/>
                  </a:cubicBezTo>
                  <a:close/>
                  <a:moveTo>
                    <a:pt x="19616" y="0"/>
                  </a:moveTo>
                  <a:cubicBezTo>
                    <a:pt x="18256" y="0"/>
                    <a:pt x="17046" y="1265"/>
                    <a:pt x="16492" y="2452"/>
                  </a:cubicBezTo>
                  <a:cubicBezTo>
                    <a:pt x="15465" y="4632"/>
                    <a:pt x="15114" y="7214"/>
                    <a:pt x="15164" y="9695"/>
                  </a:cubicBezTo>
                  <a:cubicBezTo>
                    <a:pt x="14838" y="7790"/>
                    <a:pt x="14211" y="5961"/>
                    <a:pt x="13234" y="4282"/>
                  </a:cubicBezTo>
                  <a:cubicBezTo>
                    <a:pt x="12530" y="3019"/>
                    <a:pt x="11229" y="1210"/>
                    <a:pt x="9640" y="1210"/>
                  </a:cubicBezTo>
                  <a:cubicBezTo>
                    <a:pt x="9304" y="1210"/>
                    <a:pt x="8956" y="1291"/>
                    <a:pt x="8597" y="1474"/>
                  </a:cubicBezTo>
                  <a:cubicBezTo>
                    <a:pt x="6768" y="2402"/>
                    <a:pt x="6968" y="4733"/>
                    <a:pt x="7645" y="6312"/>
                  </a:cubicBezTo>
                  <a:cubicBezTo>
                    <a:pt x="8497" y="8216"/>
                    <a:pt x="9800" y="9996"/>
                    <a:pt x="11279" y="11550"/>
                  </a:cubicBezTo>
                  <a:cubicBezTo>
                    <a:pt x="9800" y="10196"/>
                    <a:pt x="8272" y="8843"/>
                    <a:pt x="6317" y="8292"/>
                  </a:cubicBezTo>
                  <a:cubicBezTo>
                    <a:pt x="5761" y="8125"/>
                    <a:pt x="5106" y="8023"/>
                    <a:pt x="4442" y="8023"/>
                  </a:cubicBezTo>
                  <a:cubicBezTo>
                    <a:pt x="3009" y="8023"/>
                    <a:pt x="1529" y="8494"/>
                    <a:pt x="878" y="9795"/>
                  </a:cubicBezTo>
                  <a:cubicBezTo>
                    <a:pt x="1" y="11575"/>
                    <a:pt x="1429" y="13379"/>
                    <a:pt x="2983" y="14131"/>
                  </a:cubicBezTo>
                  <a:cubicBezTo>
                    <a:pt x="4476" y="14836"/>
                    <a:pt x="6225" y="15061"/>
                    <a:pt x="7962" y="15061"/>
                  </a:cubicBezTo>
                  <a:cubicBezTo>
                    <a:pt x="8326" y="15061"/>
                    <a:pt x="8689" y="15051"/>
                    <a:pt x="9049" y="15033"/>
                  </a:cubicBezTo>
                  <a:lnTo>
                    <a:pt x="9049" y="15033"/>
                  </a:lnTo>
                  <a:cubicBezTo>
                    <a:pt x="7470" y="15409"/>
                    <a:pt x="5916" y="15986"/>
                    <a:pt x="4562" y="16863"/>
                  </a:cubicBezTo>
                  <a:cubicBezTo>
                    <a:pt x="3059" y="17815"/>
                    <a:pt x="703" y="19770"/>
                    <a:pt x="1630" y="21825"/>
                  </a:cubicBezTo>
                  <a:cubicBezTo>
                    <a:pt x="2084" y="22839"/>
                    <a:pt x="3039" y="23213"/>
                    <a:pt x="4040" y="23213"/>
                  </a:cubicBezTo>
                  <a:cubicBezTo>
                    <a:pt x="4697" y="23213"/>
                    <a:pt x="5374" y="23051"/>
                    <a:pt x="5941" y="22803"/>
                  </a:cubicBezTo>
                  <a:cubicBezTo>
                    <a:pt x="8196" y="21800"/>
                    <a:pt x="10352" y="19971"/>
                    <a:pt x="12131" y="18116"/>
                  </a:cubicBezTo>
                  <a:lnTo>
                    <a:pt x="12131" y="18116"/>
                  </a:lnTo>
                  <a:cubicBezTo>
                    <a:pt x="10878" y="20196"/>
                    <a:pt x="9475" y="22076"/>
                    <a:pt x="8773" y="24432"/>
                  </a:cubicBezTo>
                  <a:cubicBezTo>
                    <a:pt x="8297" y="25986"/>
                    <a:pt x="7445" y="28943"/>
                    <a:pt x="9525" y="29745"/>
                  </a:cubicBezTo>
                  <a:cubicBezTo>
                    <a:pt x="9834" y="29871"/>
                    <a:pt x="10133" y="29928"/>
                    <a:pt x="10419" y="29928"/>
                  </a:cubicBezTo>
                  <a:cubicBezTo>
                    <a:pt x="12010" y="29928"/>
                    <a:pt x="13223" y="28176"/>
                    <a:pt x="13861" y="26838"/>
                  </a:cubicBezTo>
                  <a:cubicBezTo>
                    <a:pt x="14988" y="24482"/>
                    <a:pt x="14813" y="21976"/>
                    <a:pt x="15064" y="19470"/>
                  </a:cubicBezTo>
                  <a:cubicBezTo>
                    <a:pt x="15239" y="21525"/>
                    <a:pt x="15665" y="23580"/>
                    <a:pt x="16592" y="25384"/>
                  </a:cubicBezTo>
                  <a:cubicBezTo>
                    <a:pt x="17376" y="26930"/>
                    <a:pt x="18840" y="28777"/>
                    <a:pt x="20689" y="28777"/>
                  </a:cubicBezTo>
                  <a:cubicBezTo>
                    <a:pt x="20969" y="28777"/>
                    <a:pt x="21258" y="28735"/>
                    <a:pt x="21555" y="28643"/>
                  </a:cubicBezTo>
                  <a:cubicBezTo>
                    <a:pt x="23460" y="28041"/>
                    <a:pt x="23585" y="25760"/>
                    <a:pt x="22908" y="24181"/>
                  </a:cubicBezTo>
                  <a:cubicBezTo>
                    <a:pt x="22106" y="22302"/>
                    <a:pt x="20678" y="20522"/>
                    <a:pt x="19199" y="18918"/>
                  </a:cubicBezTo>
                  <a:lnTo>
                    <a:pt x="19199" y="18918"/>
                  </a:lnTo>
                  <a:cubicBezTo>
                    <a:pt x="20653" y="19846"/>
                    <a:pt x="22307" y="20497"/>
                    <a:pt x="23911" y="20923"/>
                  </a:cubicBezTo>
                  <a:cubicBezTo>
                    <a:pt x="24573" y="21094"/>
                    <a:pt x="25441" y="21248"/>
                    <a:pt x="26301" y="21248"/>
                  </a:cubicBezTo>
                  <a:cubicBezTo>
                    <a:pt x="27588" y="21248"/>
                    <a:pt x="28859" y="20902"/>
                    <a:pt x="29400" y="19745"/>
                  </a:cubicBezTo>
                  <a:cubicBezTo>
                    <a:pt x="30277" y="17891"/>
                    <a:pt x="28197" y="16437"/>
                    <a:pt x="26768" y="15810"/>
                  </a:cubicBezTo>
                  <a:cubicBezTo>
                    <a:pt x="25009" y="15021"/>
                    <a:pt x="23089" y="14800"/>
                    <a:pt x="21170" y="14800"/>
                  </a:cubicBezTo>
                  <a:cubicBezTo>
                    <a:pt x="20956" y="14800"/>
                    <a:pt x="20741" y="14803"/>
                    <a:pt x="20527" y="14808"/>
                  </a:cubicBezTo>
                  <a:cubicBezTo>
                    <a:pt x="22633" y="14382"/>
                    <a:pt x="24763" y="13755"/>
                    <a:pt x="26643" y="12803"/>
                  </a:cubicBezTo>
                  <a:cubicBezTo>
                    <a:pt x="28197" y="12026"/>
                    <a:pt x="29801" y="10171"/>
                    <a:pt x="28598" y="8417"/>
                  </a:cubicBezTo>
                  <a:cubicBezTo>
                    <a:pt x="27984" y="7503"/>
                    <a:pt x="27024" y="7181"/>
                    <a:pt x="26008" y="7181"/>
                  </a:cubicBezTo>
                  <a:cubicBezTo>
                    <a:pt x="25072" y="7181"/>
                    <a:pt x="24089" y="7454"/>
                    <a:pt x="23284" y="7790"/>
                  </a:cubicBezTo>
                  <a:cubicBezTo>
                    <a:pt x="22207" y="8241"/>
                    <a:pt x="21229" y="8868"/>
                    <a:pt x="20302" y="9595"/>
                  </a:cubicBezTo>
                  <a:cubicBezTo>
                    <a:pt x="21003" y="8642"/>
                    <a:pt x="21605" y="7640"/>
                    <a:pt x="21956" y="6512"/>
                  </a:cubicBezTo>
                  <a:cubicBezTo>
                    <a:pt x="22482" y="4758"/>
                    <a:pt x="22658" y="1399"/>
                    <a:pt x="20728" y="297"/>
                  </a:cubicBezTo>
                  <a:cubicBezTo>
                    <a:pt x="20353" y="91"/>
                    <a:pt x="19979" y="0"/>
                    <a:pt x="1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5" name="Google Shape;5365;p30"/>
          <p:cNvGrpSpPr/>
          <p:nvPr/>
        </p:nvGrpSpPr>
        <p:grpSpPr>
          <a:xfrm rot="-8100000" flipH="1">
            <a:off x="3989508" y="3496331"/>
            <a:ext cx="2419640" cy="2311395"/>
            <a:chOff x="1459349" y="3299152"/>
            <a:chExt cx="1360267" cy="1299414"/>
          </a:xfrm>
        </p:grpSpPr>
        <p:grpSp>
          <p:nvGrpSpPr>
            <p:cNvPr id="5366" name="Google Shape;5366;p30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5367" name="Google Shape;5367;p30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0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0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0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0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0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30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30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30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30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30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30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30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30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30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30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30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30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30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30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30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30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30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30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30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30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93" name="Google Shape;5393;p30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5394" name="Google Shape;5394;p30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30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30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5397;p30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30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30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30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30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02" name="Google Shape;5402;p30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30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30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30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30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30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30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9" name="Google Shape;5409;p30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5410" name="Google Shape;5410;p30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30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30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30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30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30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30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30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18" name="Google Shape;5418;p30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30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30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21" name="Google Shape;5421;p30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5422" name="Google Shape;5422;p30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30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30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30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30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30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30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30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30" name="Google Shape;5430;p30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5431" name="Google Shape;5431;p30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30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30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30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30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30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7" name="Google Shape;5437;p30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9" name="Google Shape;5439;p30"/>
          <p:cNvGrpSpPr/>
          <p:nvPr/>
        </p:nvGrpSpPr>
        <p:grpSpPr>
          <a:xfrm rot="6970468">
            <a:off x="5653828" y="3768850"/>
            <a:ext cx="1751168" cy="1681670"/>
            <a:chOff x="4206577" y="3719000"/>
            <a:chExt cx="1491218" cy="1432036"/>
          </a:xfrm>
        </p:grpSpPr>
        <p:sp>
          <p:nvSpPr>
            <p:cNvPr id="5440" name="Google Shape;5440;p30"/>
            <p:cNvSpPr/>
            <p:nvPr/>
          </p:nvSpPr>
          <p:spPr>
            <a:xfrm rot="-1438792">
              <a:off x="4922376" y="4356701"/>
              <a:ext cx="146275" cy="143169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1" name="Google Shape;5441;p30"/>
            <p:cNvGrpSpPr/>
            <p:nvPr/>
          </p:nvGrpSpPr>
          <p:grpSpPr>
            <a:xfrm>
              <a:off x="4413710" y="3941263"/>
              <a:ext cx="1077693" cy="1021676"/>
              <a:chOff x="4413710" y="3941263"/>
              <a:chExt cx="1077693" cy="1021676"/>
            </a:xfrm>
          </p:grpSpPr>
          <p:sp>
            <p:nvSpPr>
              <p:cNvPr id="5442" name="Google Shape;5442;p30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30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30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30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6" name="Google Shape;5446;p30"/>
            <p:cNvSpPr/>
            <p:nvPr/>
          </p:nvSpPr>
          <p:spPr>
            <a:xfrm rot="-1438792">
              <a:off x="4369416" y="3910582"/>
              <a:ext cx="1165539" cy="1048873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47" name="Google Shape;54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2876">
            <a:off x="7938982" y="177052"/>
            <a:ext cx="932008" cy="154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8" name="Google Shape;54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9892">
            <a:off x="410941" y="3253668"/>
            <a:ext cx="1016046" cy="17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9" name="Google Shape;544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655" y="3889366"/>
            <a:ext cx="1944027" cy="13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43;p30">
            <a:extLst>
              <a:ext uri="{FF2B5EF4-FFF2-40B4-BE49-F238E27FC236}">
                <a16:creationId xmlns:a16="http://schemas.microsoft.com/office/drawing/2014/main" id="{94BC9F90-C09E-F3CF-B908-0A8D5EEF7916}"/>
              </a:ext>
            </a:extLst>
          </p:cNvPr>
          <p:cNvSpPr txBox="1">
            <a:spLocks/>
          </p:cNvSpPr>
          <p:nvPr/>
        </p:nvSpPr>
        <p:spPr>
          <a:xfrm>
            <a:off x="1681454" y="2199501"/>
            <a:ext cx="3799571" cy="164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l"/>
            <a:r>
              <a:rPr lang="en-US" sz="1400" dirty="0"/>
              <a:t>Contributions :</a:t>
            </a:r>
          </a:p>
          <a:p>
            <a:pPr marL="0" indent="0" algn="l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set-up: Cristian Alexe</a:t>
            </a:r>
            <a:r>
              <a:rPr lang="en-US" sz="1400"/>
              <a:t>, Anna </a:t>
            </a:r>
            <a:r>
              <a:rPr lang="en-US" sz="1400" dirty="0"/>
              <a:t>Fekete</a:t>
            </a:r>
          </a:p>
          <a:p>
            <a:pPr marL="0" indent="0" algn="l"/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set-up: Denis Sandu, Emilia Matache</a:t>
            </a:r>
          </a:p>
          <a:p>
            <a:pPr marL="0" indent="0" algn="l"/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set-up: Denis Sandu, Diana Catana</a:t>
            </a:r>
          </a:p>
          <a:p>
            <a:pPr marL="0" indent="0" algn="l"/>
            <a:r>
              <a:rPr lang="en-US" sz="1400" dirty="0"/>
              <a:t>Data Analysis: Diana Catana</a:t>
            </a:r>
          </a:p>
          <a:p>
            <a:pPr marL="0" indent="0" algn="l"/>
            <a:r>
              <a:rPr lang="en-US" sz="1400" dirty="0"/>
              <a:t>Code Results: Denis Sandu</a:t>
            </a:r>
          </a:p>
          <a:p>
            <a:pPr marL="0" indent="0" algn="l"/>
            <a:r>
              <a:rPr lang="en-US" sz="1400" b="1" i="1" dirty="0"/>
              <a:t>Presentation: Group C </a:t>
            </a:r>
          </a:p>
          <a:p>
            <a:pPr marL="0" indent="0" algn="l"/>
            <a:endParaRPr lang="en-US" sz="1400" dirty="0"/>
          </a:p>
          <a:p>
            <a:pPr marL="0" indent="0"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7448;p66">
            <a:extLst>
              <a:ext uri="{FF2B5EF4-FFF2-40B4-BE49-F238E27FC236}">
                <a16:creationId xmlns:a16="http://schemas.microsoft.com/office/drawing/2014/main" id="{33A7AB65-165E-A4FA-E6DD-F136BB3C5D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2314" y="137669"/>
            <a:ext cx="1544680" cy="22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27194F4-4315-5E7C-2BD8-38F52627C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0"/>
          <a:stretch/>
        </p:blipFill>
        <p:spPr bwMode="auto">
          <a:xfrm>
            <a:off x="532314" y="584641"/>
            <a:ext cx="1347788" cy="8021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698F1B-4960-BE13-C37F-8B2E297F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Irises in the Optical Setup</a:t>
            </a:r>
            <a:endParaRPr lang="LID4096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7AF125B-D721-0D9D-0DA0-C65545685DDD}"/>
              </a:ext>
            </a:extLst>
          </p:cNvPr>
          <p:cNvSpPr txBox="1">
            <a:spLocks/>
          </p:cNvSpPr>
          <p:nvPr/>
        </p:nvSpPr>
        <p:spPr>
          <a:xfrm>
            <a:off x="1023804" y="1249230"/>
            <a:ext cx="402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i="1"/>
              <a:t>Why are so important?</a:t>
            </a:r>
            <a:endParaRPr lang="LID4096" sz="2000" i="1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BD70F9-BFA9-EDF1-BEFD-8FAD6806B7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26737" y="1744840"/>
            <a:ext cx="6584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Define a </a:t>
            </a:r>
            <a:r>
              <a:rPr kumimoji="0" lang="LID4096" altLang="LID4096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straight optical path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(beam axis) throughout the setup.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Serve as </a:t>
            </a:r>
            <a:r>
              <a:rPr kumimoji="0" lang="LID4096" altLang="LID4096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visual and physical alignment guides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for mirrors, lenses, and beam direction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77D7C4-9D17-2F53-0A8F-F44B2D0A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62" y="2597578"/>
            <a:ext cx="337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M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ultiple irises</a:t>
            </a:r>
            <a:r>
              <a:rPr kumimoji="0" lang="en-US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:</a:t>
            </a:r>
            <a:b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</a:b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• After laser → before/after mirrors → before OAP.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LID4096">
                <a:solidFill>
                  <a:schemeClr val="tx1"/>
                </a:solidFill>
                <a:latin typeface="Patrick Hand" panose="00000500000000000000" pitchFamily="2" charset="0"/>
              </a:rPr>
              <a:t>B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eam 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passed through the center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of every iris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LID4096">
                <a:solidFill>
                  <a:schemeClr val="tx1"/>
                </a:solidFill>
                <a:latin typeface="Patrick Hand" panose="00000500000000000000" pitchFamily="2" charset="0"/>
              </a:rPr>
              <a:t>S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hear method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and 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beam card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to confirm centering.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CEFD1C8-51C9-522C-FFD7-E58664C8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406" y="2884683"/>
            <a:ext cx="216883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Makes the 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angle of incidence predictable and repeatable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Greatly simplifies the </a:t>
            </a:r>
            <a:r>
              <a:rPr kumimoji="0" lang="LID4096" altLang="LID4096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coarse and fine alignment of the OAP</a:t>
            </a:r>
            <a:r>
              <a:rPr kumimoji="0" lang="LID4096" altLang="LID4096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– fewer corrections needed later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8B9240B-F8A8-44AC-BA80-B468C11A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20" y="2006450"/>
            <a:ext cx="2361542" cy="23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EFEA0F-E2A2-3AEB-FD91-E92FECE92125}"/>
              </a:ext>
            </a:extLst>
          </p:cNvPr>
          <p:cNvCxnSpPr>
            <a:cxnSpLocks/>
          </p:cNvCxnSpPr>
          <p:nvPr/>
        </p:nvCxnSpPr>
        <p:spPr>
          <a:xfrm flipH="1">
            <a:off x="4614406" y="2870200"/>
            <a:ext cx="2690634" cy="23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1388D-4DEF-E2DA-C01B-79BCC7C94A5B}"/>
              </a:ext>
            </a:extLst>
          </p:cNvPr>
          <p:cNvCxnSpPr>
            <a:cxnSpLocks/>
          </p:cNvCxnSpPr>
          <p:nvPr/>
        </p:nvCxnSpPr>
        <p:spPr>
          <a:xfrm flipH="1">
            <a:off x="6783240" y="3741420"/>
            <a:ext cx="1420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4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E04472-922F-0C21-B8A7-4B26D07FF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60" y="1501213"/>
            <a:ext cx="3689440" cy="572700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>
                <a:latin typeface="Patrick Hand"/>
              </a:rPr>
              <a:t>It provides access to the focus point </a:t>
            </a:r>
            <a:r>
              <a:rPr lang="en-US" sz="1800" b="1" dirty="0">
                <a:latin typeface="Patrick Hand"/>
              </a:rPr>
              <a:t>without beam obstruction</a:t>
            </a:r>
            <a:endParaRPr lang="en-US" sz="1800">
              <a:latin typeface="Patrick Han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3F47E-1224-C80D-4F15-72384A49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Off-axis Parabolic Mirror</a:t>
            </a:r>
            <a:endParaRPr lang="LID4096"/>
          </a:p>
        </p:txBody>
      </p:sp>
      <p:pic>
        <p:nvPicPr>
          <p:cNvPr id="4" name="Google Shape;6372;p39">
            <a:extLst>
              <a:ext uri="{FF2B5EF4-FFF2-40B4-BE49-F238E27FC236}">
                <a16:creationId xmlns:a16="http://schemas.microsoft.com/office/drawing/2014/main" id="{5D1449F6-6D5D-F07B-FADF-38406E7001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9962" y="3859380"/>
            <a:ext cx="2324400" cy="232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942073-E49E-2D29-2F94-82DCF64A523C}"/>
              </a:ext>
            </a:extLst>
          </p:cNvPr>
          <p:cNvCxnSpPr>
            <a:cxnSpLocks/>
          </p:cNvCxnSpPr>
          <p:nvPr/>
        </p:nvCxnSpPr>
        <p:spPr>
          <a:xfrm flipH="1">
            <a:off x="2123440" y="883920"/>
            <a:ext cx="833120" cy="61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1">
            <a:extLst>
              <a:ext uri="{FF2B5EF4-FFF2-40B4-BE49-F238E27FC236}">
                <a16:creationId xmlns:a16="http://schemas.microsoft.com/office/drawing/2014/main" id="{00372AB4-FB00-155E-C264-0259D9006DD4}"/>
              </a:ext>
            </a:extLst>
          </p:cNvPr>
          <p:cNvSpPr txBox="1">
            <a:spLocks/>
          </p:cNvSpPr>
          <p:nvPr/>
        </p:nvSpPr>
        <p:spPr>
          <a:xfrm>
            <a:off x="4342722" y="1192565"/>
            <a:ext cx="3689440" cy="88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buFont typeface="Anaheim"/>
              <a:buNone/>
            </a:pPr>
            <a:r>
              <a:rPr lang="en-US" sz="1800" dirty="0">
                <a:latin typeface="Patrick Hand"/>
              </a:rPr>
              <a:t>The alignment is sensitive primarily to </a:t>
            </a:r>
            <a:r>
              <a:rPr lang="en-US" sz="1800" b="1" dirty="0">
                <a:latin typeface="Patrick Hand"/>
              </a:rPr>
              <a:t>angle of incidence</a:t>
            </a:r>
            <a:r>
              <a:rPr lang="en-US" sz="1800" dirty="0">
                <a:latin typeface="Patrick Hand"/>
              </a:rPr>
              <a:t>, while being </a:t>
            </a:r>
            <a:r>
              <a:rPr lang="en-US" sz="1800" b="1" dirty="0">
                <a:latin typeface="Patrick Hand"/>
              </a:rPr>
              <a:t>robust against lateral beam shifts</a:t>
            </a:r>
            <a:endParaRPr lang="en-US" sz="1800" dirty="0">
              <a:latin typeface="Patrick Ha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7128-FF64-07CA-3097-C9F570F4ED06}"/>
              </a:ext>
            </a:extLst>
          </p:cNvPr>
          <p:cNvSpPr txBox="1"/>
          <p:nvPr/>
        </p:nvSpPr>
        <p:spPr>
          <a:xfrm>
            <a:off x="626055" y="2501291"/>
            <a:ext cx="496316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800" dirty="0">
                <a:latin typeface="Patrick Hand"/>
              </a:rPr>
              <a:t>Fine alignment</a:t>
            </a:r>
            <a:r>
              <a:rPr lang="en-US" sz="1600" dirty="0">
                <a:latin typeface="Patrick Hand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Patrick Hand"/>
              </a:rPr>
              <a:t>Iterate small changes in </a:t>
            </a:r>
            <a:r>
              <a:rPr lang="en-US" sz="1600" b="1" dirty="0">
                <a:latin typeface="Patrick Hand"/>
              </a:rPr>
              <a:t>Pitch, Yaw, H, V</a:t>
            </a:r>
            <a:r>
              <a:rPr lang="en-US" sz="1600" dirty="0">
                <a:latin typeface="Patrick Hand"/>
              </a:rPr>
              <a:t>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trick Hand"/>
              </a:rPr>
              <a:t>Center </a:t>
            </a:r>
            <a:r>
              <a:rPr lang="en-US" sz="1800" dirty="0">
                <a:latin typeface="Patrick Hand"/>
              </a:rPr>
              <a:t>the</a:t>
            </a:r>
            <a:r>
              <a:rPr lang="en-US" sz="1600" dirty="0">
                <a:latin typeface="Patrick Hand"/>
              </a:rPr>
              <a:t> beam on the CMOS image sensor.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trick Hand"/>
              </a:rPr>
              <a:t>Reduce </a:t>
            </a:r>
            <a:r>
              <a:rPr lang="en-US" sz="1600" b="1" dirty="0">
                <a:latin typeface="Patrick Hand"/>
              </a:rPr>
              <a:t>astigmatism</a:t>
            </a:r>
            <a:r>
              <a:rPr lang="en-US" sz="1600" dirty="0">
                <a:latin typeface="Patrick Hand"/>
              </a:rPr>
              <a:t> in the focal spot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trick Hand"/>
              </a:rPr>
              <a:t>Maximize </a:t>
            </a:r>
            <a:r>
              <a:rPr lang="en-US" sz="1600" b="1" dirty="0">
                <a:latin typeface="Patrick Hand"/>
              </a:rPr>
              <a:t>intensity</a:t>
            </a:r>
            <a:r>
              <a:rPr lang="en-US" sz="1600" dirty="0">
                <a:latin typeface="Patrick Hand"/>
              </a:rPr>
              <a:t> and minimize </a:t>
            </a:r>
            <a:r>
              <a:rPr lang="en-US" sz="1600" b="1" dirty="0">
                <a:latin typeface="Patrick Hand"/>
              </a:rPr>
              <a:t>spot diameter</a:t>
            </a:r>
            <a:r>
              <a:rPr lang="en-US" sz="1600" dirty="0">
                <a:latin typeface="Patrick Hand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FBEEF1-A72B-56C3-FC45-1F2C3F441C0F}"/>
              </a:ext>
            </a:extLst>
          </p:cNvPr>
          <p:cNvCxnSpPr>
            <a:cxnSpLocks/>
          </p:cNvCxnSpPr>
          <p:nvPr/>
        </p:nvCxnSpPr>
        <p:spPr>
          <a:xfrm>
            <a:off x="4989240" y="789622"/>
            <a:ext cx="467360" cy="42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71" name="Google Shape;5771;p34" title="WhatsApp Image 2025-07-29 at 12.08.51_d29b1118.png">
            <a:extLst>
              <a:ext uri="{FF2B5EF4-FFF2-40B4-BE49-F238E27FC236}">
                <a16:creationId xmlns:a16="http://schemas.microsoft.com/office/drawing/2014/main" id="{6A97B4C4-43D7-E144-1D9F-D5F28780AF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722" y="1984271"/>
            <a:ext cx="4605274" cy="268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4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95090E-0FF1-262E-2827-4B88193E5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5FB80-D45F-F36E-E8FC-6F757B21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setup ( Compact version)</a:t>
            </a:r>
          </a:p>
        </p:txBody>
      </p:sp>
      <p:pic>
        <p:nvPicPr>
          <p:cNvPr id="4" name="Picture 3" descr="A group of people looking at a table with several small objects&#10;&#10;AI-generated content may be incorrect.">
            <a:extLst>
              <a:ext uri="{FF2B5EF4-FFF2-40B4-BE49-F238E27FC236}">
                <a16:creationId xmlns:a16="http://schemas.microsoft.com/office/drawing/2014/main" id="{3A86DA86-39CF-A07D-80EB-492627F0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" b="14430"/>
          <a:stretch>
            <a:fillRect/>
          </a:stretch>
        </p:blipFill>
        <p:spPr>
          <a:xfrm>
            <a:off x="1723912" y="1056883"/>
            <a:ext cx="5682122" cy="36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9" name="Google Shape;6779;p4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BEST FOCAL POINT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780" name="Google Shape;67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75853">
            <a:off x="8321351" y="3836500"/>
            <a:ext cx="692076" cy="124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1" name="Google Shape;67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2496">
            <a:off x="-76251" y="1217725"/>
            <a:ext cx="663337" cy="11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2" name="Google Shape;67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40" y="1002450"/>
            <a:ext cx="3846862" cy="350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3" name="Google Shape;678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9098" y="941525"/>
            <a:ext cx="3749301" cy="2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4" name="Google Shape;678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9175" y="1595850"/>
            <a:ext cx="3674450" cy="26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85" name="Google Shape;6785;p45"/>
          <p:cNvSpPr/>
          <p:nvPr/>
        </p:nvSpPr>
        <p:spPr>
          <a:xfrm>
            <a:off x="1515825" y="3287675"/>
            <a:ext cx="6746563" cy="727130"/>
          </a:xfrm>
          <a:custGeom>
            <a:avLst/>
            <a:gdLst/>
            <a:ahLst/>
            <a:cxnLst/>
            <a:rect l="l" t="t" r="r" b="b"/>
            <a:pathLst>
              <a:path w="277351" h="28293" extrusionOk="0">
                <a:moveTo>
                  <a:pt x="0" y="24197"/>
                </a:moveTo>
                <a:cubicBezTo>
                  <a:pt x="21576" y="20169"/>
                  <a:pt x="86510" y="231"/>
                  <a:pt x="129458" y="26"/>
                </a:cubicBezTo>
                <a:cubicBezTo>
                  <a:pt x="172406" y="-179"/>
                  <a:pt x="233038" y="18257"/>
                  <a:pt x="257687" y="22968"/>
                </a:cubicBezTo>
                <a:cubicBezTo>
                  <a:pt x="282336" y="27679"/>
                  <a:pt x="274074" y="27406"/>
                  <a:pt x="277351" y="28294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86" name="Google Shape;6786;p45"/>
          <p:cNvSpPr/>
          <p:nvPr/>
        </p:nvSpPr>
        <p:spPr>
          <a:xfrm rot="10800000">
            <a:off x="1313750" y="1751037"/>
            <a:ext cx="6746563" cy="727130"/>
          </a:xfrm>
          <a:custGeom>
            <a:avLst/>
            <a:gdLst/>
            <a:ahLst/>
            <a:cxnLst/>
            <a:rect l="l" t="t" r="r" b="b"/>
            <a:pathLst>
              <a:path w="277351" h="28293" extrusionOk="0">
                <a:moveTo>
                  <a:pt x="0" y="24197"/>
                </a:moveTo>
                <a:cubicBezTo>
                  <a:pt x="21576" y="20169"/>
                  <a:pt x="86510" y="231"/>
                  <a:pt x="129458" y="26"/>
                </a:cubicBezTo>
                <a:cubicBezTo>
                  <a:pt x="172406" y="-179"/>
                  <a:pt x="233038" y="18257"/>
                  <a:pt x="257687" y="22968"/>
                </a:cubicBezTo>
                <a:cubicBezTo>
                  <a:pt x="282336" y="27679"/>
                  <a:pt x="274074" y="27406"/>
                  <a:pt x="277351" y="28294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87" name="Google Shape;6787;p45"/>
          <p:cNvSpPr txBox="1"/>
          <p:nvPr/>
        </p:nvSpPr>
        <p:spPr>
          <a:xfrm>
            <a:off x="2294425" y="3103325"/>
            <a:ext cx="501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-z</a:t>
            </a:r>
            <a:endParaRPr sz="16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788" name="Google Shape;6788;p45"/>
          <p:cNvSpPr txBox="1"/>
          <p:nvPr/>
        </p:nvSpPr>
        <p:spPr>
          <a:xfrm>
            <a:off x="6840625" y="3194275"/>
            <a:ext cx="501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+z</a:t>
            </a:r>
            <a:endParaRPr sz="16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789" name="Google Shape;6789;p45"/>
          <p:cNvSpPr txBox="1"/>
          <p:nvPr/>
        </p:nvSpPr>
        <p:spPr>
          <a:xfrm>
            <a:off x="4532389" y="2906250"/>
            <a:ext cx="607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z</a:t>
            </a:r>
            <a:r>
              <a:rPr lang="es" sz="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0</a:t>
            </a:r>
            <a:endParaRPr sz="6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24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p4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FOCAL LENGTH DIAGRAM</a:t>
            </a:r>
            <a:endParaRPr/>
          </a:p>
        </p:txBody>
      </p:sp>
      <p:pic>
        <p:nvPicPr>
          <p:cNvPr id="6795" name="Google Shape;67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9900">
            <a:off x="560434" y="3658307"/>
            <a:ext cx="615702" cy="10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6" name="Google Shape;679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5853">
            <a:off x="8013976" y="1094600"/>
            <a:ext cx="692076" cy="124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7" name="Google Shape;679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2496">
            <a:off x="132899" y="1003700"/>
            <a:ext cx="663337" cy="11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8" name="Google Shape;679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2886">
            <a:off x="8391691" y="3912614"/>
            <a:ext cx="706867" cy="1169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9" name="Google Shape;6799;p46"/>
          <p:cNvCxnSpPr/>
          <p:nvPr/>
        </p:nvCxnSpPr>
        <p:spPr>
          <a:xfrm>
            <a:off x="1640250" y="2511000"/>
            <a:ext cx="617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0" name="Google Shape;6800;p46"/>
          <p:cNvCxnSpPr/>
          <p:nvPr/>
        </p:nvCxnSpPr>
        <p:spPr>
          <a:xfrm rot="10800000">
            <a:off x="4363875" y="1032938"/>
            <a:ext cx="0" cy="274350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01" name="Google Shape;6801;p46"/>
          <p:cNvCxnSpPr/>
          <p:nvPr/>
        </p:nvCxnSpPr>
        <p:spPr>
          <a:xfrm rot="10800000" flipH="1">
            <a:off x="1903500" y="1913400"/>
            <a:ext cx="2700" cy="25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02" name="Google Shape;6802;p46"/>
          <p:cNvCxnSpPr/>
          <p:nvPr/>
        </p:nvCxnSpPr>
        <p:spPr>
          <a:xfrm>
            <a:off x="6905250" y="2500700"/>
            <a:ext cx="0" cy="6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03" name="Google Shape;6803;p46"/>
          <p:cNvCxnSpPr/>
          <p:nvPr/>
        </p:nvCxnSpPr>
        <p:spPr>
          <a:xfrm rot="10800000" flipH="1">
            <a:off x="1660500" y="1923450"/>
            <a:ext cx="2713800" cy="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4" name="Google Shape;6804;p46"/>
          <p:cNvCxnSpPr/>
          <p:nvPr/>
        </p:nvCxnSpPr>
        <p:spPr>
          <a:xfrm>
            <a:off x="4363875" y="1923563"/>
            <a:ext cx="2814900" cy="1326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5" name="Google Shape;6805;p46"/>
          <p:cNvCxnSpPr/>
          <p:nvPr/>
        </p:nvCxnSpPr>
        <p:spPr>
          <a:xfrm rot="10800000">
            <a:off x="4384125" y="3108338"/>
            <a:ext cx="2794500" cy="2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6" name="Google Shape;6806;p46"/>
          <p:cNvCxnSpPr/>
          <p:nvPr/>
        </p:nvCxnSpPr>
        <p:spPr>
          <a:xfrm>
            <a:off x="1722975" y="1826888"/>
            <a:ext cx="2661300" cy="129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7" name="Google Shape;6807;p46"/>
          <p:cNvCxnSpPr/>
          <p:nvPr/>
        </p:nvCxnSpPr>
        <p:spPr>
          <a:xfrm>
            <a:off x="5629500" y="2500688"/>
            <a:ext cx="0" cy="11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8" name="Google Shape;6808;p46"/>
          <p:cNvCxnSpPr/>
          <p:nvPr/>
        </p:nvCxnSpPr>
        <p:spPr>
          <a:xfrm>
            <a:off x="4363875" y="2510963"/>
            <a:ext cx="0" cy="147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09" name="Google Shape;6809;p46"/>
          <p:cNvCxnSpPr/>
          <p:nvPr/>
        </p:nvCxnSpPr>
        <p:spPr>
          <a:xfrm>
            <a:off x="4363875" y="3543563"/>
            <a:ext cx="0" cy="10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0" name="Google Shape;6810;p46"/>
          <p:cNvCxnSpPr/>
          <p:nvPr/>
        </p:nvCxnSpPr>
        <p:spPr>
          <a:xfrm rot="10800000" flipH="1">
            <a:off x="2318475" y="4313250"/>
            <a:ext cx="21264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11" name="Google Shape;6811;p46"/>
          <p:cNvCxnSpPr/>
          <p:nvPr/>
        </p:nvCxnSpPr>
        <p:spPr>
          <a:xfrm rot="10800000">
            <a:off x="1903500" y="4318350"/>
            <a:ext cx="168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12" name="Google Shape;6812;p46"/>
          <p:cNvCxnSpPr/>
          <p:nvPr/>
        </p:nvCxnSpPr>
        <p:spPr>
          <a:xfrm>
            <a:off x="4374000" y="3604500"/>
            <a:ext cx="126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13" name="Google Shape;6813;p46"/>
          <p:cNvCxnSpPr/>
          <p:nvPr/>
        </p:nvCxnSpPr>
        <p:spPr>
          <a:xfrm rot="10800000">
            <a:off x="4374300" y="3604500"/>
            <a:ext cx="84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14" name="Google Shape;6814;p46"/>
          <p:cNvCxnSpPr/>
          <p:nvPr/>
        </p:nvCxnSpPr>
        <p:spPr>
          <a:xfrm flipH="1">
            <a:off x="4374075" y="4070250"/>
            <a:ext cx="17313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15" name="Google Shape;6815;p46"/>
          <p:cNvCxnSpPr/>
          <p:nvPr/>
        </p:nvCxnSpPr>
        <p:spPr>
          <a:xfrm>
            <a:off x="6905250" y="2875500"/>
            <a:ext cx="0" cy="14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6" name="Google Shape;6816;p46"/>
          <p:cNvCxnSpPr/>
          <p:nvPr/>
        </p:nvCxnSpPr>
        <p:spPr>
          <a:xfrm rot="10800000" flipH="1">
            <a:off x="5692800" y="4070238"/>
            <a:ext cx="12354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17" name="Google Shape;6817;p46"/>
          <p:cNvSpPr/>
          <p:nvPr/>
        </p:nvSpPr>
        <p:spPr>
          <a:xfrm>
            <a:off x="3069642" y="2449650"/>
            <a:ext cx="130800" cy="122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18" name="Google Shape;6818;p46"/>
          <p:cNvSpPr/>
          <p:nvPr/>
        </p:nvSpPr>
        <p:spPr>
          <a:xfrm>
            <a:off x="5527292" y="2449650"/>
            <a:ext cx="130800" cy="122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19" name="Google Shape;6819;p46"/>
          <p:cNvSpPr txBox="1"/>
          <p:nvPr/>
        </p:nvSpPr>
        <p:spPr>
          <a:xfrm rot="10800000" flipH="1">
            <a:off x="4789125" y="2912072"/>
            <a:ext cx="2634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20" name="Google Shape;6820;p46"/>
          <p:cNvSpPr txBox="1"/>
          <p:nvPr/>
        </p:nvSpPr>
        <p:spPr>
          <a:xfrm>
            <a:off x="4803488" y="3280488"/>
            <a:ext cx="3864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f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21" name="Google Shape;6821;p46"/>
          <p:cNvSpPr txBox="1"/>
          <p:nvPr/>
        </p:nvSpPr>
        <p:spPr>
          <a:xfrm>
            <a:off x="2697600" y="3989375"/>
            <a:ext cx="6396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 x</a:t>
            </a:r>
            <a:r>
              <a:rPr lang="es" sz="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</a:t>
            </a:r>
            <a:endParaRPr sz="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22" name="Google Shape;6822;p46"/>
          <p:cNvSpPr txBox="1"/>
          <p:nvPr/>
        </p:nvSpPr>
        <p:spPr>
          <a:xfrm>
            <a:off x="4652400" y="3731125"/>
            <a:ext cx="1265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                 x</a:t>
            </a:r>
            <a:r>
              <a:rPr lang="es" sz="7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</a:t>
            </a:r>
            <a:endParaRPr sz="7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823" name="Google Shape;6823;p46" title="CodeCogsEqn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8188" y="1270825"/>
            <a:ext cx="9239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4" name="Google Shape;6824;p46" title="CodeCogsEqn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1638" y="1838800"/>
            <a:ext cx="6000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5" name="Google Shape;6825;p46"/>
          <p:cNvSpPr txBox="1"/>
          <p:nvPr/>
        </p:nvSpPr>
        <p:spPr>
          <a:xfrm>
            <a:off x="1154775" y="879675"/>
            <a:ext cx="28149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 general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xi=distance from lens to image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xo=distance from lens to object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f=focal length of imaging lens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26" name="Google Shape;6826;p46"/>
          <p:cNvSpPr txBox="1"/>
          <p:nvPr/>
        </p:nvSpPr>
        <p:spPr>
          <a:xfrm>
            <a:off x="1154775" y="879675"/>
            <a:ext cx="48294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 our case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xi=distance from the imaging lens to the camera sensor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xo=distance from lens to lens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f=focal length of imaging lens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435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1" name="Google Shape;6831;p4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OUT OF FOCUS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832" name="Google Shape;68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9900">
            <a:off x="109734" y="3798132"/>
            <a:ext cx="615702" cy="10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3" name="Google Shape;68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5853">
            <a:off x="7828851" y="1316050"/>
            <a:ext cx="692076" cy="124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4" name="Google Shape;683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2496">
            <a:off x="237399" y="1029112"/>
            <a:ext cx="663337" cy="11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5" name="Google Shape;683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2886">
            <a:off x="8391691" y="3912614"/>
            <a:ext cx="706867" cy="116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6" name="Google Shape;683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2572" y="2220525"/>
            <a:ext cx="16573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7" name="Google Shape;6837;p47"/>
          <p:cNvPicPr preferRelativeResize="0"/>
          <p:nvPr/>
        </p:nvPicPr>
        <p:blipFill rotWithShape="1">
          <a:blip r:embed="rId8">
            <a:alphaModFix/>
          </a:blip>
          <a:srcRect l="-24220" r="24220"/>
          <a:stretch/>
        </p:blipFill>
        <p:spPr>
          <a:xfrm>
            <a:off x="4766678" y="2353675"/>
            <a:ext cx="2071797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8" name="Google Shape;6838;p47"/>
          <p:cNvSpPr txBox="1"/>
          <p:nvPr/>
        </p:nvSpPr>
        <p:spPr>
          <a:xfrm>
            <a:off x="1983650" y="2068875"/>
            <a:ext cx="835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FOCUS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39" name="Google Shape;6839;p47"/>
          <p:cNvSpPr txBox="1"/>
          <p:nvPr/>
        </p:nvSpPr>
        <p:spPr>
          <a:xfrm>
            <a:off x="5300800" y="2068875"/>
            <a:ext cx="18378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FOCUS MAGNIFIED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6840" name="Google Shape;6840;p47"/>
          <p:cNvCxnSpPr/>
          <p:nvPr/>
        </p:nvCxnSpPr>
        <p:spPr>
          <a:xfrm>
            <a:off x="2806300" y="2826775"/>
            <a:ext cx="2939400" cy="20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841" name="Google Shape;6841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6622" y="3435075"/>
            <a:ext cx="1602200" cy="9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2" name="Google Shape;6842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3092" y="1079725"/>
            <a:ext cx="1749250" cy="100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3" name="Google Shape;6843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91025" y="1094641"/>
            <a:ext cx="1657350" cy="97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4" name="Google Shape;6844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91024" y="3362818"/>
            <a:ext cx="1837801" cy="106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72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7" name="Google Shape;6607;p44"/>
          <p:cNvGrpSpPr/>
          <p:nvPr/>
        </p:nvGrpSpPr>
        <p:grpSpPr>
          <a:xfrm rot="-2158868">
            <a:off x="5995299" y="-567640"/>
            <a:ext cx="1883707" cy="1799438"/>
            <a:chOff x="1459349" y="3299152"/>
            <a:chExt cx="1360267" cy="1299414"/>
          </a:xfrm>
        </p:grpSpPr>
        <p:grpSp>
          <p:nvGrpSpPr>
            <p:cNvPr id="6608" name="Google Shape;6608;p44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6609" name="Google Shape;6609;p44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44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44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44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44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44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44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44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44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44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44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44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44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44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44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44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44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44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44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44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44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44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44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44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44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44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35" name="Google Shape;6635;p44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6636" name="Google Shape;6636;p44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7" name="Google Shape;6637;p44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8" name="Google Shape;6638;p44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44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44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1" name="Google Shape;6641;p44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2" name="Google Shape;6642;p44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3" name="Google Shape;6643;p44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44" name="Google Shape;6644;p44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44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44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44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44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44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44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51" name="Google Shape;6651;p44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6652" name="Google Shape;6652;p44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3" name="Google Shape;6653;p44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4" name="Google Shape;6654;p44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44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6" name="Google Shape;6656;p44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7" name="Google Shape;6657;p44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44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44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60" name="Google Shape;6660;p44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1" name="Google Shape;6661;p44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2" name="Google Shape;6662;p44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63" name="Google Shape;6663;p44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6664" name="Google Shape;6664;p44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44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6" name="Google Shape;6666;p44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7" name="Google Shape;6667;p44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44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9" name="Google Shape;6669;p44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44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44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72" name="Google Shape;6672;p44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6673" name="Google Shape;6673;p44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44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44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44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44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44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79" name="Google Shape;6679;p44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4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1" name="Google Shape;6681;p44"/>
          <p:cNvGrpSpPr/>
          <p:nvPr/>
        </p:nvGrpSpPr>
        <p:grpSpPr>
          <a:xfrm rot="-9028741" flipH="1">
            <a:off x="7441141" y="-81819"/>
            <a:ext cx="1071022" cy="1038599"/>
            <a:chOff x="416042" y="3123113"/>
            <a:chExt cx="765170" cy="742006"/>
          </a:xfrm>
        </p:grpSpPr>
        <p:sp>
          <p:nvSpPr>
            <p:cNvPr id="6682" name="Google Shape;6682;p44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3" name="Google Shape;6683;p44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6684" name="Google Shape;6684;p44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44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44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44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44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44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44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44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2" name="Google Shape;6692;p44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93" name="Google Shape;66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356" y="821430"/>
            <a:ext cx="6749152" cy="37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4" name="Google Shape;66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1190">
            <a:off x="5991583" y="3460736"/>
            <a:ext cx="943977" cy="59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5" name="Google Shape;669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5242">
            <a:off x="2598773" y="3110953"/>
            <a:ext cx="623138" cy="560614"/>
          </a:xfrm>
          <a:prstGeom prst="rect">
            <a:avLst/>
          </a:prstGeom>
          <a:noFill/>
          <a:ln>
            <a:noFill/>
          </a:ln>
        </p:spPr>
      </p:pic>
      <p:sp>
        <p:nvSpPr>
          <p:cNvPr id="6696" name="Google Shape;6696;p44"/>
          <p:cNvSpPr txBox="1">
            <a:spLocks noGrp="1"/>
          </p:cNvSpPr>
          <p:nvPr>
            <p:ph type="title"/>
          </p:nvPr>
        </p:nvSpPr>
        <p:spPr>
          <a:xfrm>
            <a:off x="523900" y="2871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"/>
              <a:t>        Systematic setup (II-nd phase)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several small objects&#10;&#10;AI-generated content may be incorrect.">
            <a:extLst>
              <a:ext uri="{FF2B5EF4-FFF2-40B4-BE49-F238E27FC236}">
                <a16:creationId xmlns:a16="http://schemas.microsoft.com/office/drawing/2014/main" id="{37E1DD58-E7D4-A147-A904-338F10981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25" y="997676"/>
            <a:ext cx="6018304" cy="4133170"/>
          </a:xfrm>
          <a:prstGeom prst="rect">
            <a:avLst/>
          </a:prstGeom>
        </p:spPr>
      </p:pic>
      <p:sp>
        <p:nvSpPr>
          <p:cNvPr id="4" name="Google Shape;6696;p44">
            <a:extLst>
              <a:ext uri="{FF2B5EF4-FFF2-40B4-BE49-F238E27FC236}">
                <a16:creationId xmlns:a16="http://schemas.microsoft.com/office/drawing/2014/main" id="{47C17C28-312F-7B3B-14E2-91C975594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8" y="215738"/>
            <a:ext cx="10939097" cy="157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     </a:t>
            </a:r>
            <a:r>
              <a:rPr lang="es" sz="2800" dirty="0"/>
              <a:t> </a:t>
            </a:r>
            <a:r>
              <a:rPr lang="es" sz="2400" dirty="0"/>
              <a:t> Full </a:t>
            </a:r>
            <a:r>
              <a:rPr lang="es" sz="2400" err="1"/>
              <a:t>setup</a:t>
            </a:r>
            <a:r>
              <a:rPr lang="es" sz="2400" dirty="0"/>
              <a:t> (III-</a:t>
            </a:r>
            <a:r>
              <a:rPr lang="es" sz="2400" err="1"/>
              <a:t>rd</a:t>
            </a:r>
            <a:r>
              <a:rPr lang="es" sz="2400" dirty="0"/>
              <a:t> </a:t>
            </a:r>
            <a:r>
              <a:rPr lang="es" sz="2400" err="1"/>
              <a:t>phase</a:t>
            </a:r>
            <a:r>
              <a:rPr lang="es" sz="2400" dirty="0"/>
              <a:t>) and </a:t>
            </a:r>
            <a:r>
              <a:rPr lang="es" sz="2400" err="1"/>
              <a:t>first</a:t>
            </a:r>
            <a:r>
              <a:rPr lang="es" sz="2400" dirty="0"/>
              <a:t> </a:t>
            </a:r>
            <a:r>
              <a:rPr lang="es" sz="2400" err="1"/>
              <a:t>focusing</a:t>
            </a:r>
            <a:r>
              <a:rPr lang="es" sz="2400" dirty="0"/>
              <a:t> </a:t>
            </a:r>
            <a:r>
              <a:rPr lang="en-US" sz="2400" dirty="0"/>
              <a:t>trials</a:t>
            </a:r>
            <a:endParaRPr lang="en-US" sz="2400"/>
          </a:p>
        </p:txBody>
      </p:sp>
      <p:pic>
        <p:nvPicPr>
          <p:cNvPr id="3" name="Google Shape;6828;p45">
            <a:extLst>
              <a:ext uri="{FF2B5EF4-FFF2-40B4-BE49-F238E27FC236}">
                <a16:creationId xmlns:a16="http://schemas.microsoft.com/office/drawing/2014/main" id="{F897C41F-B3AF-6CA2-48D0-4D68F1181E5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34050">
            <a:off x="1358840" y="2267847"/>
            <a:ext cx="916892" cy="4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4CD6D-E04A-151C-EF9A-A0B5D6E3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D48D2E-1128-B1D5-C856-EC2AFEAF8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37" y="799372"/>
            <a:ext cx="8625830" cy="1390608"/>
          </a:xfrm>
        </p:spPr>
        <p:txBody>
          <a:bodyPr/>
          <a:lstStyle/>
          <a:p>
            <a:r>
              <a:rPr lang="LID4096"/>
              <a:t>Plot profile on Ox and Oy centered on the focused spot in FIJI</a:t>
            </a:r>
            <a:endParaRPr lang="en-US"/>
          </a:p>
          <a:p>
            <a:r>
              <a:rPr lang="LID4096"/>
              <a:t>Check symmetry and plug in the scale</a:t>
            </a:r>
          </a:p>
          <a:p>
            <a:r>
              <a:rPr lang="LID4096"/>
              <a:t>Calculate FWHM and parameters</a:t>
            </a:r>
          </a:p>
          <a:p>
            <a:pPr marL="139700" indent="0">
              <a:buNone/>
            </a:pPr>
            <a:r>
              <a:rPr lang="LID4096" sz="1200"/>
              <a:t>***The symmetry check on different axis helps us evaluate the quality of the in-focus beam (we are almost stigmatic !!)</a:t>
            </a:r>
          </a:p>
          <a:p>
            <a:endParaRPr lang="LID4096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AFF84-1573-F0EA-93D1-183DF05C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</p:spPr>
        <p:txBody>
          <a:bodyPr/>
          <a:lstStyle/>
          <a:p>
            <a:r>
              <a:rPr lang="en-US"/>
              <a:t>Data Analysis (Initial)</a:t>
            </a:r>
          </a:p>
        </p:txBody>
      </p:sp>
      <p:pic>
        <p:nvPicPr>
          <p:cNvPr id="5" name="Picture 4" descr="A white circle in the dark&#10;&#10;AI-generated content may be incorrect.">
            <a:extLst>
              <a:ext uri="{FF2B5EF4-FFF2-40B4-BE49-F238E27FC236}">
                <a16:creationId xmlns:a16="http://schemas.microsoft.com/office/drawing/2014/main" id="{7B8B8A5D-C842-B571-10FB-72E13106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09" y="2262716"/>
            <a:ext cx="3069167" cy="1993900"/>
          </a:xfrm>
          <a:prstGeom prst="rect">
            <a:avLst/>
          </a:prstGeom>
        </p:spPr>
      </p:pic>
      <p:pic>
        <p:nvPicPr>
          <p:cNvPr id="6" name="Picture 5" descr="A light in the dark&#10;&#10;AI-generated content may be incorrect.">
            <a:extLst>
              <a:ext uri="{FF2B5EF4-FFF2-40B4-BE49-F238E27FC236}">
                <a16:creationId xmlns:a16="http://schemas.microsoft.com/office/drawing/2014/main" id="{863753C1-F439-65CC-746D-995BA430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39" y="2191128"/>
            <a:ext cx="2166636" cy="216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5C221-CA70-90BC-F629-B466783EBE9E}"/>
              </a:ext>
            </a:extLst>
          </p:cNvPr>
          <p:cNvSpPr txBox="1"/>
          <p:nvPr/>
        </p:nvSpPr>
        <p:spPr>
          <a:xfrm>
            <a:off x="2134469" y="4289840"/>
            <a:ext cx="18859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Desaturated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C9D2E-47CD-E85D-A6EE-B348C5EDBE7A}"/>
              </a:ext>
            </a:extLst>
          </p:cNvPr>
          <p:cNvSpPr txBox="1"/>
          <p:nvPr/>
        </p:nvSpPr>
        <p:spPr>
          <a:xfrm>
            <a:off x="4989776" y="4449498"/>
            <a:ext cx="35409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Added brightness to see airy pattern</a:t>
            </a:r>
          </a:p>
        </p:txBody>
      </p:sp>
    </p:spTree>
    <p:extLst>
      <p:ext uri="{BB962C8B-B14F-4D97-AF65-F5344CB8AC3E}">
        <p14:creationId xmlns:p14="http://schemas.microsoft.com/office/powerpoint/2010/main" val="106218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6D87-230A-0C06-BBE3-EDE8FFA58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FDED4A-62CA-F3BD-E1B9-8FBCCD8F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37" y="799372"/>
            <a:ext cx="8625830" cy="1390608"/>
          </a:xfrm>
        </p:spPr>
        <p:txBody>
          <a:bodyPr/>
          <a:lstStyle/>
          <a:p>
            <a:r>
              <a:rPr lang="LID4096" dirty="0"/>
              <a:t>Plot profile on Ox and Oy centered on the focused spot in FIJI</a:t>
            </a:r>
            <a:endParaRPr lang="en-US" dirty="0"/>
          </a:p>
          <a:p>
            <a:r>
              <a:rPr lang="LID4096" dirty="0"/>
              <a:t>Check symmetry and plug in the scale</a:t>
            </a:r>
          </a:p>
          <a:p>
            <a:r>
              <a:rPr lang="LID4096" dirty="0"/>
              <a:t>Calculate FWHM and parameters</a:t>
            </a:r>
          </a:p>
          <a:p>
            <a:pPr marL="139700" indent="0">
              <a:buNone/>
            </a:pPr>
            <a:r>
              <a:rPr lang="LID4096" sz="1200" dirty="0"/>
              <a:t>***The symmetry check (peak alignment, FWHM, intensity distribution) on different axis helps us evaluate the quality of the in-focus beam (we are almost stigmatic !!)</a:t>
            </a:r>
          </a:p>
          <a:p>
            <a:endParaRPr lang="LID4096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44922-A3DB-15D8-D72C-AA19E50D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</p:spPr>
        <p:txBody>
          <a:bodyPr/>
          <a:lstStyle/>
          <a:p>
            <a:r>
              <a:rPr lang="en-US"/>
              <a:t>Data Analysis (Initial)</a:t>
            </a:r>
          </a:p>
        </p:txBody>
      </p:sp>
      <p:pic>
        <p:nvPicPr>
          <p:cNvPr id="4" name="Picture 3" descr="A graph of a line&#10;&#10;AI-generated content may be incorrect.">
            <a:extLst>
              <a:ext uri="{FF2B5EF4-FFF2-40B4-BE49-F238E27FC236}">
                <a16:creationId xmlns:a16="http://schemas.microsoft.com/office/drawing/2014/main" id="{78EBFA14-0792-B254-5A52-8B9C2DC9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96" y="2158470"/>
            <a:ext cx="3195318" cy="2736849"/>
          </a:xfrm>
          <a:prstGeom prst="rect">
            <a:avLst/>
          </a:prstGeom>
        </p:spPr>
      </p:pic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94CF50EF-4DA2-55B1-597A-FDD56C98E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99" y="2161495"/>
            <a:ext cx="3226995" cy="2739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A1633-5233-2CD1-281E-BCBBD6296EAE}"/>
              </a:ext>
            </a:extLst>
          </p:cNvPr>
          <p:cNvSpPr txBox="1"/>
          <p:nvPr/>
        </p:nvSpPr>
        <p:spPr>
          <a:xfrm>
            <a:off x="7384596" y="24043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544A40"/>
                </a:solidFill>
                <a:latin typeface="Nunito Sans"/>
              </a:rPr>
              <a:t>Ox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46D86-38FF-EA1D-742F-6642139E0B52}"/>
              </a:ext>
            </a:extLst>
          </p:cNvPr>
          <p:cNvSpPr txBox="1"/>
          <p:nvPr/>
        </p:nvSpPr>
        <p:spPr>
          <a:xfrm>
            <a:off x="3618820" y="24043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544A40"/>
                </a:solidFill>
                <a:latin typeface="Nunito Sans"/>
              </a:rPr>
              <a:t>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4" name="Google Shape;5454;p31"/>
          <p:cNvSpPr/>
          <p:nvPr/>
        </p:nvSpPr>
        <p:spPr>
          <a:xfrm>
            <a:off x="4962606" y="1365918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31"/>
          <p:cNvSpPr/>
          <p:nvPr/>
        </p:nvSpPr>
        <p:spPr>
          <a:xfrm>
            <a:off x="1553087" y="2645101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31"/>
          <p:cNvSpPr/>
          <p:nvPr/>
        </p:nvSpPr>
        <p:spPr>
          <a:xfrm>
            <a:off x="1533137" y="2011938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31"/>
          <p:cNvSpPr/>
          <p:nvPr/>
        </p:nvSpPr>
        <p:spPr>
          <a:xfrm>
            <a:off x="1513187" y="1364500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3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5459" name="Google Shape;5459;p31"/>
          <p:cNvSpPr txBox="1">
            <a:spLocks noGrp="1"/>
          </p:cNvSpPr>
          <p:nvPr>
            <p:ph type="title" idx="5"/>
          </p:nvPr>
        </p:nvSpPr>
        <p:spPr>
          <a:xfrm>
            <a:off x="1470355" y="1527138"/>
            <a:ext cx="6402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5460" name="Google Shape;5460;p31"/>
          <p:cNvSpPr txBox="1">
            <a:spLocks noGrp="1"/>
          </p:cNvSpPr>
          <p:nvPr>
            <p:ph type="title" idx="7"/>
          </p:nvPr>
        </p:nvSpPr>
        <p:spPr>
          <a:xfrm>
            <a:off x="1513187" y="2158748"/>
            <a:ext cx="6402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5461" name="Google Shape;5461;p31"/>
          <p:cNvSpPr txBox="1">
            <a:spLocks noGrp="1"/>
          </p:cNvSpPr>
          <p:nvPr>
            <p:ph type="title" idx="8"/>
          </p:nvPr>
        </p:nvSpPr>
        <p:spPr>
          <a:xfrm>
            <a:off x="4942656" y="1517267"/>
            <a:ext cx="6402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  <p:sp>
        <p:nvSpPr>
          <p:cNvPr id="5462" name="Google Shape;5462;p31"/>
          <p:cNvSpPr txBox="1">
            <a:spLocks noGrp="1"/>
          </p:cNvSpPr>
          <p:nvPr>
            <p:ph type="title" idx="6"/>
          </p:nvPr>
        </p:nvSpPr>
        <p:spPr>
          <a:xfrm>
            <a:off x="1533137" y="2796450"/>
            <a:ext cx="6402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5463" name="Google Shape;5463;p31"/>
          <p:cNvSpPr txBox="1">
            <a:spLocks noGrp="1"/>
          </p:cNvSpPr>
          <p:nvPr>
            <p:ph type="subTitle" idx="9"/>
          </p:nvPr>
        </p:nvSpPr>
        <p:spPr>
          <a:xfrm>
            <a:off x="2113487" y="1394749"/>
            <a:ext cx="993588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</a:t>
            </a:r>
            <a:endParaRPr/>
          </a:p>
        </p:txBody>
      </p:sp>
      <p:sp>
        <p:nvSpPr>
          <p:cNvPr id="5464" name="Google Shape;5464;p31"/>
          <p:cNvSpPr txBox="1">
            <a:spLocks noGrp="1"/>
          </p:cNvSpPr>
          <p:nvPr>
            <p:ph type="subTitle" idx="13"/>
          </p:nvPr>
        </p:nvSpPr>
        <p:spPr>
          <a:xfrm>
            <a:off x="2193287" y="2702850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setup</a:t>
            </a:r>
            <a:endParaRPr/>
          </a:p>
        </p:txBody>
      </p:sp>
      <p:sp>
        <p:nvSpPr>
          <p:cNvPr id="5465" name="Google Shape;5465;p31"/>
          <p:cNvSpPr txBox="1">
            <a:spLocks noGrp="1"/>
          </p:cNvSpPr>
          <p:nvPr>
            <p:ph type="subTitle" idx="14"/>
          </p:nvPr>
        </p:nvSpPr>
        <p:spPr>
          <a:xfrm>
            <a:off x="2069395" y="2105176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5466" name="Google Shape;5466;p31"/>
          <p:cNvSpPr txBox="1">
            <a:spLocks noGrp="1"/>
          </p:cNvSpPr>
          <p:nvPr>
            <p:ph type="subTitle" idx="15"/>
          </p:nvPr>
        </p:nvSpPr>
        <p:spPr>
          <a:xfrm>
            <a:off x="1629686" y="3001785"/>
            <a:ext cx="2675601" cy="15673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3.1 Mirror Pair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3.2 Beam Expender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</a:t>
            </a:r>
            <a:r>
              <a:rPr lang="en-US" sz="1800"/>
              <a:t>3.2.1 Collimation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3.3 Second Mirror Pair</a:t>
            </a:r>
            <a:endParaRPr sz="2000"/>
          </a:p>
        </p:txBody>
      </p:sp>
      <p:pic>
        <p:nvPicPr>
          <p:cNvPr id="5467" name="Google Shape;54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25" y="3151018"/>
            <a:ext cx="1013825" cy="181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8" name="Google Shape;54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5813" y="-300153"/>
            <a:ext cx="3324200" cy="166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54;p31">
            <a:extLst>
              <a:ext uri="{FF2B5EF4-FFF2-40B4-BE49-F238E27FC236}">
                <a16:creationId xmlns:a16="http://schemas.microsoft.com/office/drawing/2014/main" id="{1737F592-9371-7132-65CF-69FB9EFA2F7F}"/>
              </a:ext>
            </a:extLst>
          </p:cNvPr>
          <p:cNvSpPr/>
          <p:nvPr/>
        </p:nvSpPr>
        <p:spPr>
          <a:xfrm>
            <a:off x="4982556" y="1977350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461;p31">
            <a:extLst>
              <a:ext uri="{FF2B5EF4-FFF2-40B4-BE49-F238E27FC236}">
                <a16:creationId xmlns:a16="http://schemas.microsoft.com/office/drawing/2014/main" id="{37AE73D7-9C53-0402-2140-8A6451E93E9C}"/>
              </a:ext>
            </a:extLst>
          </p:cNvPr>
          <p:cNvSpPr txBox="1">
            <a:spLocks/>
          </p:cNvSpPr>
          <p:nvPr/>
        </p:nvSpPr>
        <p:spPr>
          <a:xfrm>
            <a:off x="4962606" y="2146840"/>
            <a:ext cx="640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"/>
              <a:t>5</a:t>
            </a:r>
          </a:p>
        </p:txBody>
      </p:sp>
      <p:sp>
        <p:nvSpPr>
          <p:cNvPr id="4" name="Google Shape;5454;p31">
            <a:extLst>
              <a:ext uri="{FF2B5EF4-FFF2-40B4-BE49-F238E27FC236}">
                <a16:creationId xmlns:a16="http://schemas.microsoft.com/office/drawing/2014/main" id="{30DD94BE-6680-ECB2-2477-6570A99FCDAF}"/>
              </a:ext>
            </a:extLst>
          </p:cNvPr>
          <p:cNvSpPr/>
          <p:nvPr/>
        </p:nvSpPr>
        <p:spPr>
          <a:xfrm>
            <a:off x="4962606" y="2645101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61;p31">
            <a:extLst>
              <a:ext uri="{FF2B5EF4-FFF2-40B4-BE49-F238E27FC236}">
                <a16:creationId xmlns:a16="http://schemas.microsoft.com/office/drawing/2014/main" id="{64904C0A-F659-F395-3B9C-003C8B95E4BD}"/>
              </a:ext>
            </a:extLst>
          </p:cNvPr>
          <p:cNvSpPr txBox="1">
            <a:spLocks/>
          </p:cNvSpPr>
          <p:nvPr/>
        </p:nvSpPr>
        <p:spPr>
          <a:xfrm>
            <a:off x="4942656" y="2814591"/>
            <a:ext cx="640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"/>
              <a:t>6</a:t>
            </a:r>
          </a:p>
        </p:txBody>
      </p:sp>
      <p:sp>
        <p:nvSpPr>
          <p:cNvPr id="9" name="Google Shape;5463;p31">
            <a:extLst>
              <a:ext uri="{FF2B5EF4-FFF2-40B4-BE49-F238E27FC236}">
                <a16:creationId xmlns:a16="http://schemas.microsoft.com/office/drawing/2014/main" id="{378839A5-ED7F-A664-EBFD-97C901422234}"/>
              </a:ext>
            </a:extLst>
          </p:cNvPr>
          <p:cNvSpPr txBox="1">
            <a:spLocks/>
          </p:cNvSpPr>
          <p:nvPr/>
        </p:nvSpPr>
        <p:spPr>
          <a:xfrm>
            <a:off x="5602806" y="1364500"/>
            <a:ext cx="2961476" cy="5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/>
              <a:t>Beam path optimization</a:t>
            </a:r>
          </a:p>
        </p:txBody>
      </p:sp>
      <p:sp>
        <p:nvSpPr>
          <p:cNvPr id="10" name="Google Shape;5465;p31">
            <a:extLst>
              <a:ext uri="{FF2B5EF4-FFF2-40B4-BE49-F238E27FC236}">
                <a16:creationId xmlns:a16="http://schemas.microsoft.com/office/drawing/2014/main" id="{90597705-6A8C-7B15-CD01-49B8B7075F41}"/>
              </a:ext>
            </a:extLst>
          </p:cNvPr>
          <p:cNvSpPr txBox="1">
            <a:spLocks/>
          </p:cNvSpPr>
          <p:nvPr/>
        </p:nvSpPr>
        <p:spPr>
          <a:xfrm>
            <a:off x="5519560" y="2729422"/>
            <a:ext cx="21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/>
              <a:t>Data Analysis</a:t>
            </a:r>
          </a:p>
        </p:txBody>
      </p:sp>
      <p:sp>
        <p:nvSpPr>
          <p:cNvPr id="11" name="Google Shape;5465;p31">
            <a:extLst>
              <a:ext uri="{FF2B5EF4-FFF2-40B4-BE49-F238E27FC236}">
                <a16:creationId xmlns:a16="http://schemas.microsoft.com/office/drawing/2014/main" id="{F24C2353-D7E9-C0E4-5EE0-6121CE3BA898}"/>
              </a:ext>
            </a:extLst>
          </p:cNvPr>
          <p:cNvSpPr txBox="1">
            <a:spLocks/>
          </p:cNvSpPr>
          <p:nvPr/>
        </p:nvSpPr>
        <p:spPr>
          <a:xfrm>
            <a:off x="5562906" y="2049501"/>
            <a:ext cx="21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/>
              <a:t>O.A.P</a:t>
            </a:r>
          </a:p>
        </p:txBody>
      </p:sp>
      <p:sp>
        <p:nvSpPr>
          <p:cNvPr id="12" name="Google Shape;5457;p31">
            <a:extLst>
              <a:ext uri="{FF2B5EF4-FFF2-40B4-BE49-F238E27FC236}">
                <a16:creationId xmlns:a16="http://schemas.microsoft.com/office/drawing/2014/main" id="{7F631294-7B32-EE09-210A-E2346077C209}"/>
              </a:ext>
            </a:extLst>
          </p:cNvPr>
          <p:cNvSpPr/>
          <p:nvPr/>
        </p:nvSpPr>
        <p:spPr>
          <a:xfrm>
            <a:off x="5002506" y="3298543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457;p31">
            <a:extLst>
              <a:ext uri="{FF2B5EF4-FFF2-40B4-BE49-F238E27FC236}">
                <a16:creationId xmlns:a16="http://schemas.microsoft.com/office/drawing/2014/main" id="{E1AFE06F-CF3A-C081-D69D-FA486DD70EDF}"/>
              </a:ext>
            </a:extLst>
          </p:cNvPr>
          <p:cNvSpPr/>
          <p:nvPr/>
        </p:nvSpPr>
        <p:spPr>
          <a:xfrm>
            <a:off x="5054245" y="3950526"/>
            <a:ext cx="600300" cy="60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463;p31">
            <a:extLst>
              <a:ext uri="{FF2B5EF4-FFF2-40B4-BE49-F238E27FC236}">
                <a16:creationId xmlns:a16="http://schemas.microsoft.com/office/drawing/2014/main" id="{BA9EA1F8-9D17-3CB4-8326-FB02289F4764}"/>
              </a:ext>
            </a:extLst>
          </p:cNvPr>
          <p:cNvSpPr txBox="1">
            <a:spLocks/>
          </p:cNvSpPr>
          <p:nvPr/>
        </p:nvSpPr>
        <p:spPr>
          <a:xfrm>
            <a:off x="5702357" y="3339974"/>
            <a:ext cx="215670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/>
              <a:t>Insights</a:t>
            </a:r>
          </a:p>
        </p:txBody>
      </p:sp>
      <p:sp>
        <p:nvSpPr>
          <p:cNvPr id="15" name="Google Shape;5463;p31">
            <a:extLst>
              <a:ext uri="{FF2B5EF4-FFF2-40B4-BE49-F238E27FC236}">
                <a16:creationId xmlns:a16="http://schemas.microsoft.com/office/drawing/2014/main" id="{30CC3785-E530-5E0B-8C58-F370A4261344}"/>
              </a:ext>
            </a:extLst>
          </p:cNvPr>
          <p:cNvSpPr txBox="1">
            <a:spLocks/>
          </p:cNvSpPr>
          <p:nvPr/>
        </p:nvSpPr>
        <p:spPr>
          <a:xfrm>
            <a:off x="5675632" y="3950526"/>
            <a:ext cx="135269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/>
              <a:t>Summary</a:t>
            </a:r>
          </a:p>
        </p:txBody>
      </p:sp>
      <p:sp>
        <p:nvSpPr>
          <p:cNvPr id="6" name="Google Shape;5461;p31">
            <a:extLst>
              <a:ext uri="{FF2B5EF4-FFF2-40B4-BE49-F238E27FC236}">
                <a16:creationId xmlns:a16="http://schemas.microsoft.com/office/drawing/2014/main" id="{599D15F6-EA7D-F69F-341B-6A85EAA5F2B7}"/>
              </a:ext>
            </a:extLst>
          </p:cNvPr>
          <p:cNvSpPr txBox="1">
            <a:spLocks/>
          </p:cNvSpPr>
          <p:nvPr/>
        </p:nvSpPr>
        <p:spPr>
          <a:xfrm>
            <a:off x="5002506" y="3449893"/>
            <a:ext cx="640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"/>
              <a:t>7</a:t>
            </a:r>
          </a:p>
        </p:txBody>
      </p:sp>
      <p:sp>
        <p:nvSpPr>
          <p:cNvPr id="7" name="Google Shape;5461;p31">
            <a:extLst>
              <a:ext uri="{FF2B5EF4-FFF2-40B4-BE49-F238E27FC236}">
                <a16:creationId xmlns:a16="http://schemas.microsoft.com/office/drawing/2014/main" id="{C2DB1F9C-F6C5-13B6-BD57-CFFE8DE8632C}"/>
              </a:ext>
            </a:extLst>
          </p:cNvPr>
          <p:cNvSpPr txBox="1">
            <a:spLocks/>
          </p:cNvSpPr>
          <p:nvPr/>
        </p:nvSpPr>
        <p:spPr>
          <a:xfrm>
            <a:off x="5035432" y="4093774"/>
            <a:ext cx="640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"/>
              <a:t>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F3CB4-AD8F-1602-7F2A-1C70D89B6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C6A7637-BA20-CAFF-7746-9F66C2ECA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37" y="799372"/>
            <a:ext cx="8625830" cy="1390608"/>
          </a:xfrm>
        </p:spPr>
        <p:txBody>
          <a:bodyPr/>
          <a:lstStyle/>
          <a:p>
            <a:pPr marL="139700" indent="0">
              <a:buNone/>
            </a:pPr>
            <a:endParaRPr lang="en-US"/>
          </a:p>
          <a:p>
            <a:pPr marL="139700" indent="0">
              <a:buNone/>
            </a:pPr>
            <a:endParaRPr lang="LID4096"/>
          </a:p>
          <a:p>
            <a:endParaRPr lang="LID4096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F404D-A0C0-163D-6D15-9BA510B8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</p:spPr>
        <p:txBody>
          <a:bodyPr/>
          <a:lstStyle/>
          <a:p>
            <a:r>
              <a:rPr lang="en-US" sz="2400">
                <a:latin typeface="Nunito Sans"/>
              </a:rPr>
              <a:t>Code results 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F1E2-2C6E-7287-514C-FDC6F2CA3E8A}"/>
              </a:ext>
            </a:extLst>
          </p:cNvPr>
          <p:cNvSpPr txBox="1"/>
          <p:nvPr/>
        </p:nvSpPr>
        <p:spPr>
          <a:xfrm>
            <a:off x="7384596" y="24043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544A40"/>
                </a:solidFill>
                <a:latin typeface="Nunito Sans"/>
              </a:rPr>
              <a:t>Ox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94B8B-9B3D-E293-5309-DF93849FA8CA}"/>
              </a:ext>
            </a:extLst>
          </p:cNvPr>
          <p:cNvSpPr txBox="1"/>
          <p:nvPr/>
        </p:nvSpPr>
        <p:spPr>
          <a:xfrm>
            <a:off x="3618820" y="24043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544A40"/>
                </a:solidFill>
                <a:latin typeface="Nunito Sans"/>
              </a:rPr>
              <a:t>Oy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A8255-B53A-0DFE-8C08-336CCE97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96" y="795789"/>
            <a:ext cx="6588425" cy="32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CE7B-6577-5321-572D-AE9A101B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0BA01C-8C01-DBCA-1CEE-2A6AC8777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37" y="799372"/>
            <a:ext cx="8625830" cy="1390608"/>
          </a:xfrm>
        </p:spPr>
        <p:txBody>
          <a:bodyPr/>
          <a:lstStyle/>
          <a:p>
            <a:pPr marL="139700" indent="0">
              <a:buNone/>
            </a:pPr>
            <a:endParaRPr lang="en-US"/>
          </a:p>
          <a:p>
            <a:pPr marL="139700" indent="0">
              <a:buNone/>
            </a:pPr>
            <a:endParaRPr lang="LID4096"/>
          </a:p>
          <a:p>
            <a:endParaRPr lang="LID4096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56CC2B-0E2B-A26A-973A-B0FF2F12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</p:spPr>
        <p:txBody>
          <a:bodyPr/>
          <a:lstStyle/>
          <a:p>
            <a:r>
              <a:rPr lang="en-US" sz="2400" dirty="0"/>
              <a:t>Code results </a:t>
            </a:r>
          </a:p>
        </p:txBody>
      </p:sp>
      <p:pic>
        <p:nvPicPr>
          <p:cNvPr id="4" name="Picture 3" descr="A close-up of numbers&#10;&#10;AI-generated content may be incorrect.">
            <a:extLst>
              <a:ext uri="{FF2B5EF4-FFF2-40B4-BE49-F238E27FC236}">
                <a16:creationId xmlns:a16="http://schemas.microsoft.com/office/drawing/2014/main" id="{2D0759C7-7390-6B02-3FFB-5C175127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77" y="1090062"/>
            <a:ext cx="3400425" cy="1323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31F90-EC0E-E608-A204-97D2370CD867}"/>
              </a:ext>
            </a:extLst>
          </p:cNvPr>
          <p:cNvSpPr txBox="1"/>
          <p:nvPr/>
        </p:nvSpPr>
        <p:spPr>
          <a:xfrm>
            <a:off x="724734" y="1090490"/>
            <a:ext cx="33260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beam diameter is the one that includes the outer ring that if formed.</a:t>
            </a:r>
          </a:p>
        </p:txBody>
      </p:sp>
      <p:pic>
        <p:nvPicPr>
          <p:cNvPr id="10" name="Picture 9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1E1F3006-4AA0-C225-BE48-95F878A8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43" y="2702749"/>
            <a:ext cx="1469187" cy="931833"/>
          </a:xfrm>
          <a:prstGeom prst="rect">
            <a:avLst/>
          </a:prstGeom>
        </p:spPr>
      </p:pic>
      <p:pic>
        <p:nvPicPr>
          <p:cNvPr id="11" name="Picture 10" descr="What is Beam Divergence of a Laser? - GoPhotonics.com">
            <a:extLst>
              <a:ext uri="{FF2B5EF4-FFF2-40B4-BE49-F238E27FC236}">
                <a16:creationId xmlns:a16="http://schemas.microsoft.com/office/drawing/2014/main" id="{21206B55-5B1D-D285-B432-7CE377D0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76" y="1865579"/>
            <a:ext cx="3824968" cy="28534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D2FCD4-C66A-29D3-41FA-CAA0F2787BBA}"/>
              </a:ext>
            </a:extLst>
          </p:cNvPr>
          <p:cNvSpPr txBox="1"/>
          <p:nvPr/>
        </p:nvSpPr>
        <p:spPr>
          <a:xfrm>
            <a:off x="2281726" y="465803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5"/>
              </a:rPr>
              <a:t>https://www.gophotonics.com/</a:t>
            </a:r>
            <a:endParaRPr lang="en-US" sz="1050"/>
          </a:p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2545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183E-AC5C-B4DA-7BD0-DC6B2E1E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A9537D-7FB3-0E44-2F25-0F06E663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07" y="234955"/>
            <a:ext cx="7704000" cy="605104"/>
          </a:xfrm>
        </p:spPr>
        <p:txBody>
          <a:bodyPr/>
          <a:lstStyle/>
          <a:p>
            <a:r>
              <a:rPr lang="en-US" sz="2800" dirty="0"/>
              <a:t>Results (summary)</a:t>
            </a:r>
          </a:p>
        </p:txBody>
      </p:sp>
      <p:pic>
        <p:nvPicPr>
          <p:cNvPr id="5" name="Picture 4" descr="A white circle in the dark&#10;&#10;AI-generated content may be incorrect.">
            <a:extLst>
              <a:ext uri="{FF2B5EF4-FFF2-40B4-BE49-F238E27FC236}">
                <a16:creationId xmlns:a16="http://schemas.microsoft.com/office/drawing/2014/main" id="{62CAD1EE-0250-406D-CB47-E2344A7F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66" t="11421" r="15585" b="7672"/>
          <a:stretch>
            <a:fillRect/>
          </a:stretch>
        </p:blipFill>
        <p:spPr>
          <a:xfrm>
            <a:off x="742340" y="2985928"/>
            <a:ext cx="2247669" cy="1922617"/>
          </a:xfrm>
          <a:prstGeom prst="rect">
            <a:avLst/>
          </a:prstGeom>
        </p:spPr>
      </p:pic>
      <p:pic>
        <p:nvPicPr>
          <p:cNvPr id="6" name="Picture 5" descr="A light in the dark&#10;&#10;AI-generated content may be incorrect.">
            <a:extLst>
              <a:ext uri="{FF2B5EF4-FFF2-40B4-BE49-F238E27FC236}">
                <a16:creationId xmlns:a16="http://schemas.microsoft.com/office/drawing/2014/main" id="{C030FF14-F2CF-48A0-95AB-FBFD3A8B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955" b="12346"/>
          <a:stretch>
            <a:fillRect/>
          </a:stretch>
        </p:blipFill>
        <p:spPr>
          <a:xfrm>
            <a:off x="747455" y="757555"/>
            <a:ext cx="2242554" cy="2264898"/>
          </a:xfrm>
          <a:prstGeom prst="rect">
            <a:avLst/>
          </a:prstGeom>
        </p:spPr>
      </p:pic>
      <p:cxnSp>
        <p:nvCxnSpPr>
          <p:cNvPr id="10" name="Google Shape;6840;p47">
            <a:extLst>
              <a:ext uri="{FF2B5EF4-FFF2-40B4-BE49-F238E27FC236}">
                <a16:creationId xmlns:a16="http://schemas.microsoft.com/office/drawing/2014/main" id="{5AD3E195-367F-6C03-0E66-188A09241C04}"/>
              </a:ext>
            </a:extLst>
          </p:cNvPr>
          <p:cNvCxnSpPr>
            <a:cxnSpLocks/>
          </p:cNvCxnSpPr>
          <p:nvPr/>
        </p:nvCxnSpPr>
        <p:spPr>
          <a:xfrm flipV="1">
            <a:off x="1862363" y="2758980"/>
            <a:ext cx="0" cy="52694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AC03D-F2C9-371A-9C8E-01E5127A1F9A}"/>
                  </a:ext>
                </a:extLst>
              </p:cNvPr>
              <p:cNvSpPr txBox="1"/>
              <p:nvPr/>
            </p:nvSpPr>
            <p:spPr>
              <a:xfrm>
                <a:off x="4684200" y="1348818"/>
                <a:ext cx="2370116" cy="450701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)=205.2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193.8 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AC03D-F2C9-371A-9C8E-01E5127A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00" y="1348818"/>
                <a:ext cx="2370116" cy="450701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53F992F-490A-FA39-B032-70130354C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46" y="2120252"/>
            <a:ext cx="5404624" cy="26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8E73-94DE-F32E-9A89-9F2934B3C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5C7103-FB34-18A1-F731-8576822B5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37" y="799372"/>
            <a:ext cx="8625830" cy="1390608"/>
          </a:xfrm>
        </p:spPr>
        <p:txBody>
          <a:bodyPr/>
          <a:lstStyle/>
          <a:p>
            <a:pPr marL="139700" indent="0">
              <a:buNone/>
            </a:pPr>
            <a:endParaRPr lang="en-US" sz="1200">
              <a:latin typeface="Patrick Hand"/>
            </a:endParaRPr>
          </a:p>
          <a:p>
            <a:pPr marL="139700" indent="0">
              <a:buNone/>
            </a:pPr>
            <a:endParaRPr lang="LID4096" sz="1200">
              <a:latin typeface="Patrick Hand"/>
            </a:endParaRPr>
          </a:p>
          <a:p>
            <a:endParaRPr lang="LID4096" sz="1200">
              <a:latin typeface="Patrick Han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C9088-04C3-6229-7B2B-9E10E98D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</p:spPr>
        <p:txBody>
          <a:bodyPr/>
          <a:lstStyle/>
          <a:p>
            <a:r>
              <a:rPr lang="en-US" sz="2400" dirty="0"/>
              <a:t>Opinions &amp; Insights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3DF32-D840-BDE7-F198-64A928285A1A}"/>
              </a:ext>
            </a:extLst>
          </p:cNvPr>
          <p:cNvSpPr txBox="1"/>
          <p:nvPr/>
        </p:nvSpPr>
        <p:spPr>
          <a:xfrm>
            <a:off x="713951" y="1112942"/>
            <a:ext cx="787645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1600" dirty="0">
                <a:latin typeface="Patrick Hand"/>
              </a:rPr>
              <a:t>Precisely aligning the Off-Axis Paraboloid (OAP) height during setup</a:t>
            </a:r>
          </a:p>
          <a:p>
            <a:pPr marL="342900" indent="-342900">
              <a:buChar char="•"/>
            </a:pPr>
            <a:r>
              <a:rPr lang="en-US" sz="1600" dirty="0">
                <a:latin typeface="Patrick Hand"/>
              </a:rPr>
              <a:t>Identifying and verifying if the beam is </a:t>
            </a:r>
            <a:r>
              <a:rPr lang="en-US" sz="1600" err="1">
                <a:latin typeface="Patrick Hand"/>
              </a:rPr>
              <a:t>trully</a:t>
            </a:r>
            <a:r>
              <a:rPr lang="en-US" sz="1600" dirty="0">
                <a:latin typeface="Patrick Hand"/>
              </a:rPr>
              <a:t> </a:t>
            </a:r>
            <a:r>
              <a:rPr lang="en-US" sz="1600" err="1">
                <a:latin typeface="Patrick Hand"/>
              </a:rPr>
              <a:t>colimated</a:t>
            </a:r>
            <a:r>
              <a:rPr lang="en-US" sz="1600" dirty="0">
                <a:latin typeface="Patrick Hand"/>
              </a:rPr>
              <a:t> without  the sheering interferometer</a:t>
            </a:r>
          </a:p>
          <a:p>
            <a:pPr marL="342900" indent="-342900">
              <a:buChar char="•"/>
            </a:pPr>
            <a:r>
              <a:rPr lang="en-US" sz="1600" dirty="0">
                <a:latin typeface="Patrick Hand"/>
              </a:rPr>
              <a:t>Managing time across the training days as a team</a:t>
            </a:r>
          </a:p>
          <a:p>
            <a:pPr marL="342900" indent="-342900">
              <a:buChar char="•"/>
            </a:pPr>
            <a:endParaRPr lang="en-US" sz="1600" dirty="0">
              <a:latin typeface="Patrick Ha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0E1F5-C7EE-9B6C-9A2B-4CADF2980CF6}"/>
              </a:ext>
            </a:extLst>
          </p:cNvPr>
          <p:cNvSpPr txBox="1"/>
          <p:nvPr/>
        </p:nvSpPr>
        <p:spPr>
          <a:xfrm>
            <a:off x="717340" y="807513"/>
            <a:ext cx="17579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Patrick Hand"/>
              </a:rPr>
              <a:t>Challanges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EAE66-2619-FDE4-C13E-239197514AE1}"/>
              </a:ext>
            </a:extLst>
          </p:cNvPr>
          <p:cNvSpPr txBox="1"/>
          <p:nvPr/>
        </p:nvSpPr>
        <p:spPr>
          <a:xfrm>
            <a:off x="714105" y="2021681"/>
            <a:ext cx="3158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Patrick Hand"/>
              </a:rPr>
              <a:t>How we tackled the Difficulties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158B4-3ADA-F2B9-6496-3AADC5A95555}"/>
              </a:ext>
            </a:extLst>
          </p:cNvPr>
          <p:cNvSpPr txBox="1"/>
          <p:nvPr/>
        </p:nvSpPr>
        <p:spPr>
          <a:xfrm>
            <a:off x="816813" y="2415566"/>
            <a:ext cx="752708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1600" dirty="0">
                <a:latin typeface="Patrick Hand"/>
              </a:rPr>
              <a:t>Verified collimation using visual markers for the beam at different distances.</a:t>
            </a:r>
          </a:p>
          <a:p>
            <a:pPr marL="285750" indent="-285750">
              <a:buChar char="•"/>
            </a:pPr>
            <a:r>
              <a:rPr lang="en-US" sz="1600" dirty="0">
                <a:latin typeface="Patrick Hand"/>
              </a:rPr>
              <a:t>Collaborated with teammates to double-check spatial alignment and height constraints</a:t>
            </a:r>
          </a:p>
          <a:p>
            <a:pPr marL="285750" indent="-285750">
              <a:buChar char="•"/>
            </a:pPr>
            <a:r>
              <a:rPr lang="en-US" sz="1600" dirty="0">
                <a:latin typeface="Patrick Hand"/>
              </a:rPr>
              <a:t>Using the techniques taught during the training</a:t>
            </a:r>
          </a:p>
          <a:p>
            <a:pPr marL="285750" indent="-285750">
              <a:buChar char="•"/>
            </a:pPr>
            <a:endParaRPr lang="en-US" sz="1600" dirty="0">
              <a:latin typeface="Patrick Ha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C257B-3145-A192-F534-9C8A2B89303F}"/>
              </a:ext>
            </a:extLst>
          </p:cNvPr>
          <p:cNvSpPr txBox="1"/>
          <p:nvPr/>
        </p:nvSpPr>
        <p:spPr>
          <a:xfrm>
            <a:off x="720171" y="3300412"/>
            <a:ext cx="4479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Patrick Hand"/>
              </a:rPr>
              <a:t>Strange/Interesting Phenomena Noticed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2DE0F-472D-020F-864E-29421C901E0B}"/>
              </a:ext>
            </a:extLst>
          </p:cNvPr>
          <p:cNvSpPr txBox="1"/>
          <p:nvPr/>
        </p:nvSpPr>
        <p:spPr>
          <a:xfrm>
            <a:off x="815601" y="3821905"/>
            <a:ext cx="78783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1600" dirty="0">
                <a:latin typeface="Patrick Hand"/>
              </a:rPr>
              <a:t>Small height changes on the parabola led to large variations in focus quality and made it a bit astigmatic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66FCEA-FB29-CDEB-6797-C0EA4C202871}"/>
              </a:ext>
            </a:extLst>
          </p:cNvPr>
          <p:cNvCxnSpPr/>
          <p:nvPr/>
        </p:nvCxnSpPr>
        <p:spPr>
          <a:xfrm flipV="1">
            <a:off x="350504" y="1935362"/>
            <a:ext cx="8447368" cy="46782"/>
          </a:xfrm>
          <a:prstGeom prst="straightConnector1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140BD7-2741-AD00-B856-2F0E83327AC1}"/>
              </a:ext>
            </a:extLst>
          </p:cNvPr>
          <p:cNvCxnSpPr/>
          <p:nvPr/>
        </p:nvCxnSpPr>
        <p:spPr>
          <a:xfrm flipV="1">
            <a:off x="350264" y="3335488"/>
            <a:ext cx="8445671" cy="17220"/>
          </a:xfrm>
          <a:prstGeom prst="straightConnector1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66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CB20-FAE8-F7EF-2843-06D640C65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498D85-4262-3F1A-67DF-65AFD8A29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93" y="1253440"/>
            <a:ext cx="8625830" cy="1390608"/>
          </a:xfrm>
        </p:spPr>
        <p:txBody>
          <a:bodyPr/>
          <a:lstStyle/>
          <a:p>
            <a:pPr marL="139700" indent="0">
              <a:buNone/>
            </a:pPr>
            <a:endParaRPr lang="en-US" sz="1200">
              <a:latin typeface="Patrick Hand"/>
            </a:endParaRPr>
          </a:p>
          <a:p>
            <a:pPr marL="139700" indent="0">
              <a:buNone/>
            </a:pPr>
            <a:endParaRPr lang="LID4096" sz="1200">
              <a:latin typeface="Patrick Hand"/>
            </a:endParaRPr>
          </a:p>
          <a:p>
            <a:endParaRPr lang="LID4096" sz="1200">
              <a:latin typeface="Patrick Han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C985F8-53D6-6F56-FD84-17D812F1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09" y="398182"/>
            <a:ext cx="7704000" cy="572700"/>
          </a:xfrm>
        </p:spPr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970CB-53C7-BC57-AE3B-E430D3749757}"/>
              </a:ext>
            </a:extLst>
          </p:cNvPr>
          <p:cNvSpPr txBox="1"/>
          <p:nvPr/>
        </p:nvSpPr>
        <p:spPr>
          <a:xfrm>
            <a:off x="688254" y="1512210"/>
            <a:ext cx="596697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Successfully completed full optical setup with final beam focused into the camera</a:t>
            </a:r>
          </a:p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Achieved stable, repeatable alignment of Off-Axis Paraboloid (OAP) and telescope path</a:t>
            </a:r>
          </a:p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Gained hands-on experience with precision alignment, beam collimation, and troubleshooting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72447-ED39-B9ED-535C-5E210132530B}"/>
              </a:ext>
            </a:extLst>
          </p:cNvPr>
          <p:cNvSpPr txBox="1"/>
          <p:nvPr/>
        </p:nvSpPr>
        <p:spPr>
          <a:xfrm>
            <a:off x="697347" y="1086045"/>
            <a:ext cx="21288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Patrick Hand"/>
              </a:rPr>
              <a:t>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EA9DB-4DEF-DDAD-0BF9-3D8B7668386D}"/>
              </a:ext>
            </a:extLst>
          </p:cNvPr>
          <p:cNvSpPr txBox="1"/>
          <p:nvPr/>
        </p:nvSpPr>
        <p:spPr>
          <a:xfrm>
            <a:off x="693023" y="2532900"/>
            <a:ext cx="51238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Patrick Hand"/>
              </a:rPr>
              <a:t>Remaining Issues &amp; Areas for Improvement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BCF87-9BE7-4B7B-DF72-1604548E7322}"/>
              </a:ext>
            </a:extLst>
          </p:cNvPr>
          <p:cNvSpPr txBox="1"/>
          <p:nvPr/>
        </p:nvSpPr>
        <p:spPr>
          <a:xfrm>
            <a:off x="696373" y="3003072"/>
            <a:ext cx="785296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Documenting alignment steps more clearly would save time in future setups</a:t>
            </a:r>
          </a:p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Learned how critical even small mechanical shifts can be to beam quality</a:t>
            </a:r>
          </a:p>
          <a:p>
            <a:pPr marL="342900" indent="-342900">
              <a:buChar char="•"/>
            </a:pPr>
            <a:r>
              <a:rPr lang="en-US" dirty="0">
                <a:latin typeface="Patrick Hand"/>
              </a:rPr>
              <a:t>Alignment process was time-consuming — consider using alignment jigs or mounts for repeatability(ex. Collimation)</a:t>
            </a:r>
          </a:p>
        </p:txBody>
      </p:sp>
      <p:pic>
        <p:nvPicPr>
          <p:cNvPr id="5" name="Picture 4" descr="Off Axis Parabolic Mirrors">
            <a:extLst>
              <a:ext uri="{FF2B5EF4-FFF2-40B4-BE49-F238E27FC236}">
                <a16:creationId xmlns:a16="http://schemas.microsoft.com/office/drawing/2014/main" id="{5E6784DE-5720-318E-DC26-B7F90828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00" y="-294435"/>
            <a:ext cx="3147731" cy="37758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903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2" name="Google Shape;6702;p45"/>
          <p:cNvSpPr txBox="1">
            <a:spLocks noGrp="1"/>
          </p:cNvSpPr>
          <p:nvPr>
            <p:ph type="title"/>
          </p:nvPr>
        </p:nvSpPr>
        <p:spPr>
          <a:xfrm>
            <a:off x="1631733" y="1989798"/>
            <a:ext cx="5627992" cy="950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dirty="0" err="1"/>
              <a:t>Thank</a:t>
            </a:r>
            <a:r>
              <a:rPr lang="es" dirty="0"/>
              <a:t> </a:t>
            </a:r>
            <a:r>
              <a:rPr lang="es" dirty="0" err="1"/>
              <a:t>you</a:t>
            </a:r>
            <a:r>
              <a:rPr lang="es" dirty="0"/>
              <a:t>!</a:t>
            </a:r>
          </a:p>
        </p:txBody>
      </p:sp>
      <p:grpSp>
        <p:nvGrpSpPr>
          <p:cNvPr id="6704" name="Google Shape;6704;p45"/>
          <p:cNvGrpSpPr/>
          <p:nvPr/>
        </p:nvGrpSpPr>
        <p:grpSpPr>
          <a:xfrm rot="8100000">
            <a:off x="2782019" y="3491447"/>
            <a:ext cx="2197837" cy="2099514"/>
            <a:chOff x="1459349" y="3299152"/>
            <a:chExt cx="1360267" cy="1299414"/>
          </a:xfrm>
        </p:grpSpPr>
        <p:grpSp>
          <p:nvGrpSpPr>
            <p:cNvPr id="6705" name="Google Shape;6705;p45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6706" name="Google Shape;6706;p45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45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45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45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45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45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45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45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45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45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45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45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45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45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45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45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45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45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45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45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45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45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45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45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45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45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32" name="Google Shape;6732;p45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6733" name="Google Shape;6733;p45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4" name="Google Shape;6734;p45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5" name="Google Shape;6735;p45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6" name="Google Shape;6736;p45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7" name="Google Shape;6737;p45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8" name="Google Shape;6738;p45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9" name="Google Shape;6739;p45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0" name="Google Shape;6740;p45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41" name="Google Shape;6741;p45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45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45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45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45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45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45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48" name="Google Shape;6748;p45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6749" name="Google Shape;6749;p45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0" name="Google Shape;6750;p45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1" name="Google Shape;6751;p45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2" name="Google Shape;6752;p45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3" name="Google Shape;6753;p45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45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45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6" name="Google Shape;6756;p45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57" name="Google Shape;6757;p45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45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45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60" name="Google Shape;6760;p45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6761" name="Google Shape;6761;p45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2" name="Google Shape;6762;p45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45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4" name="Google Shape;6764;p45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5" name="Google Shape;6765;p45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6" name="Google Shape;6766;p45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7" name="Google Shape;6767;p45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8" name="Google Shape;6768;p45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69" name="Google Shape;6769;p45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6770" name="Google Shape;6770;p45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45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45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45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45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45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6" name="Google Shape;6776;p45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5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45"/>
          <p:cNvGrpSpPr/>
          <p:nvPr/>
        </p:nvGrpSpPr>
        <p:grpSpPr>
          <a:xfrm rot="2213056" flipH="1">
            <a:off x="1242830" y="4193902"/>
            <a:ext cx="1860486" cy="1506912"/>
            <a:chOff x="3835662" y="3324704"/>
            <a:chExt cx="1555460" cy="1259918"/>
          </a:xfrm>
        </p:grpSpPr>
        <p:grpSp>
          <p:nvGrpSpPr>
            <p:cNvPr id="6779" name="Google Shape;6779;p45"/>
            <p:cNvGrpSpPr/>
            <p:nvPr/>
          </p:nvGrpSpPr>
          <p:grpSpPr>
            <a:xfrm>
              <a:off x="3882496" y="3526753"/>
              <a:ext cx="1479322" cy="867715"/>
              <a:chOff x="3882496" y="3526753"/>
              <a:chExt cx="1479322" cy="867715"/>
            </a:xfrm>
          </p:grpSpPr>
          <p:grpSp>
            <p:nvGrpSpPr>
              <p:cNvPr id="6780" name="Google Shape;6780;p45"/>
              <p:cNvGrpSpPr/>
              <p:nvPr/>
            </p:nvGrpSpPr>
            <p:grpSpPr>
              <a:xfrm>
                <a:off x="3882496" y="3526753"/>
                <a:ext cx="546119" cy="733039"/>
                <a:chOff x="3882496" y="3526753"/>
                <a:chExt cx="546119" cy="733039"/>
              </a:xfrm>
            </p:grpSpPr>
            <p:sp>
              <p:nvSpPr>
                <p:cNvPr id="6781" name="Google Shape;6781;p45"/>
                <p:cNvSpPr/>
                <p:nvPr/>
              </p:nvSpPr>
              <p:spPr>
                <a:xfrm rot="-5994191">
                  <a:off x="3816785" y="3696019"/>
                  <a:ext cx="410492" cy="21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9" h="6784" extrusionOk="0">
                      <a:moveTo>
                        <a:pt x="13159" y="1"/>
                      </a:moveTo>
                      <a:lnTo>
                        <a:pt x="13159" y="1"/>
                      </a:lnTo>
                      <a:cubicBezTo>
                        <a:pt x="8622" y="1930"/>
                        <a:pt x="4262" y="4186"/>
                        <a:pt x="1" y="6667"/>
                      </a:cubicBezTo>
                      <a:cubicBezTo>
                        <a:pt x="607" y="6746"/>
                        <a:pt x="1200" y="6783"/>
                        <a:pt x="1787" y="6783"/>
                      </a:cubicBezTo>
                      <a:cubicBezTo>
                        <a:pt x="3459" y="6783"/>
                        <a:pt x="5073" y="6479"/>
                        <a:pt x="6743" y="5941"/>
                      </a:cubicBezTo>
                      <a:cubicBezTo>
                        <a:pt x="8773" y="3835"/>
                        <a:pt x="10903" y="1830"/>
                        <a:pt x="13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2" name="Google Shape;6782;p45"/>
                <p:cNvSpPr/>
                <p:nvPr/>
              </p:nvSpPr>
              <p:spPr>
                <a:xfrm rot="-5994191">
                  <a:off x="4036039" y="3889358"/>
                  <a:ext cx="472258" cy="23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9" h="7539" extrusionOk="0">
                      <a:moveTo>
                        <a:pt x="15139" y="1"/>
                      </a:moveTo>
                      <a:lnTo>
                        <a:pt x="15139" y="1"/>
                      </a:lnTo>
                      <a:cubicBezTo>
                        <a:pt x="13739" y="538"/>
                        <a:pt x="12243" y="779"/>
                        <a:pt x="10749" y="779"/>
                      </a:cubicBezTo>
                      <a:cubicBezTo>
                        <a:pt x="9943" y="779"/>
                        <a:pt x="9137" y="709"/>
                        <a:pt x="8347" y="577"/>
                      </a:cubicBezTo>
                      <a:cubicBezTo>
                        <a:pt x="6342" y="1730"/>
                        <a:pt x="4362" y="2958"/>
                        <a:pt x="2657" y="4537"/>
                      </a:cubicBezTo>
                      <a:cubicBezTo>
                        <a:pt x="1705" y="5464"/>
                        <a:pt x="828" y="6467"/>
                        <a:pt x="1" y="7520"/>
                      </a:cubicBezTo>
                      <a:cubicBezTo>
                        <a:pt x="299" y="7532"/>
                        <a:pt x="595" y="7538"/>
                        <a:pt x="890" y="7538"/>
                      </a:cubicBezTo>
                      <a:cubicBezTo>
                        <a:pt x="4161" y="7538"/>
                        <a:pt x="7219" y="6787"/>
                        <a:pt x="10276" y="5615"/>
                      </a:cubicBezTo>
                      <a:cubicBezTo>
                        <a:pt x="11805" y="3685"/>
                        <a:pt x="13434" y="1805"/>
                        <a:pt x="15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3" name="Google Shape;6783;p45"/>
                <p:cNvSpPr/>
                <p:nvPr/>
              </p:nvSpPr>
              <p:spPr>
                <a:xfrm rot="-5994191">
                  <a:off x="4038927" y="3434336"/>
                  <a:ext cx="191567" cy="45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14463" extrusionOk="0">
                      <a:moveTo>
                        <a:pt x="6141" y="1"/>
                      </a:moveTo>
                      <a:lnTo>
                        <a:pt x="6141" y="1"/>
                      </a:lnTo>
                      <a:cubicBezTo>
                        <a:pt x="4010" y="1931"/>
                        <a:pt x="1980" y="3886"/>
                        <a:pt x="0" y="5916"/>
                      </a:cubicBezTo>
                      <a:cubicBezTo>
                        <a:pt x="13" y="5912"/>
                        <a:pt x="27" y="5909"/>
                        <a:pt x="41" y="5909"/>
                      </a:cubicBezTo>
                      <a:cubicBezTo>
                        <a:pt x="114" y="5909"/>
                        <a:pt x="205" y="5962"/>
                        <a:pt x="226" y="6066"/>
                      </a:cubicBezTo>
                      <a:cubicBezTo>
                        <a:pt x="502" y="9049"/>
                        <a:pt x="1404" y="11831"/>
                        <a:pt x="2807" y="14462"/>
                      </a:cubicBezTo>
                      <a:cubicBezTo>
                        <a:pt x="3008" y="13234"/>
                        <a:pt x="3183" y="11981"/>
                        <a:pt x="3359" y="10753"/>
                      </a:cubicBezTo>
                      <a:cubicBezTo>
                        <a:pt x="3810" y="7044"/>
                        <a:pt x="4386" y="3284"/>
                        <a:pt x="61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4" name="Google Shape;6784;p45"/>
              <p:cNvSpPr/>
              <p:nvPr/>
            </p:nvSpPr>
            <p:spPr>
              <a:xfrm rot="-5994191">
                <a:off x="4315903" y="3418782"/>
                <a:ext cx="250993" cy="649734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0828" extrusionOk="0">
                    <a:moveTo>
                      <a:pt x="5163" y="0"/>
                    </a:moveTo>
                    <a:cubicBezTo>
                      <a:pt x="3384" y="1855"/>
                      <a:pt x="1654" y="3759"/>
                      <a:pt x="0" y="5739"/>
                    </a:cubicBezTo>
                    <a:cubicBezTo>
                      <a:pt x="100" y="11228"/>
                      <a:pt x="1404" y="16090"/>
                      <a:pt x="4110" y="20827"/>
                    </a:cubicBezTo>
                    <a:cubicBezTo>
                      <a:pt x="4486" y="20125"/>
                      <a:pt x="4837" y="19424"/>
                      <a:pt x="5163" y="18697"/>
                    </a:cubicBezTo>
                    <a:cubicBezTo>
                      <a:pt x="6642" y="15464"/>
                      <a:pt x="7469" y="12105"/>
                      <a:pt x="8045" y="8672"/>
                    </a:cubicBezTo>
                    <a:cubicBezTo>
                      <a:pt x="6391" y="6065"/>
                      <a:pt x="5464" y="3158"/>
                      <a:pt x="5163" y="50"/>
                    </a:cubicBezTo>
                    <a:cubicBezTo>
                      <a:pt x="5163" y="50"/>
                      <a:pt x="5163" y="25"/>
                      <a:pt x="5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45"/>
              <p:cNvSpPr/>
              <p:nvPr/>
            </p:nvSpPr>
            <p:spPr>
              <a:xfrm rot="-5994191">
                <a:off x="4289050" y="3970986"/>
                <a:ext cx="468359" cy="310424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9951" extrusionOk="0">
                    <a:moveTo>
                      <a:pt x="15014" y="1"/>
                    </a:moveTo>
                    <a:lnTo>
                      <a:pt x="15014" y="1"/>
                    </a:lnTo>
                    <a:cubicBezTo>
                      <a:pt x="12275" y="1304"/>
                      <a:pt x="9205" y="1887"/>
                      <a:pt x="6165" y="1887"/>
                    </a:cubicBezTo>
                    <a:cubicBezTo>
                      <a:pt x="5755" y="1887"/>
                      <a:pt x="5346" y="1876"/>
                      <a:pt x="4938" y="1856"/>
                    </a:cubicBezTo>
                    <a:cubicBezTo>
                      <a:pt x="4888" y="1856"/>
                      <a:pt x="4863" y="1830"/>
                      <a:pt x="4838" y="1805"/>
                    </a:cubicBezTo>
                    <a:cubicBezTo>
                      <a:pt x="4211" y="2607"/>
                      <a:pt x="3610" y="3460"/>
                      <a:pt x="3059" y="4312"/>
                    </a:cubicBezTo>
                    <a:cubicBezTo>
                      <a:pt x="1856" y="6091"/>
                      <a:pt x="803" y="7946"/>
                      <a:pt x="1" y="9901"/>
                    </a:cubicBezTo>
                    <a:cubicBezTo>
                      <a:pt x="1530" y="9876"/>
                      <a:pt x="3008" y="9951"/>
                      <a:pt x="4537" y="9675"/>
                    </a:cubicBezTo>
                    <a:cubicBezTo>
                      <a:pt x="6217" y="9374"/>
                      <a:pt x="7745" y="8748"/>
                      <a:pt x="9274" y="8046"/>
                    </a:cubicBezTo>
                    <a:cubicBezTo>
                      <a:pt x="9600" y="7545"/>
                      <a:pt x="9901" y="7069"/>
                      <a:pt x="10227" y="6592"/>
                    </a:cubicBezTo>
                    <a:cubicBezTo>
                      <a:pt x="11705" y="4362"/>
                      <a:pt x="13309" y="2131"/>
                      <a:pt x="15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45"/>
              <p:cNvSpPr/>
              <p:nvPr/>
            </p:nvSpPr>
            <p:spPr>
              <a:xfrm rot="-5994191">
                <a:off x="4629795" y="4050455"/>
                <a:ext cx="339337" cy="301814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9675" extrusionOk="0">
                    <a:moveTo>
                      <a:pt x="10878" y="0"/>
                    </a:moveTo>
                    <a:lnTo>
                      <a:pt x="10878" y="0"/>
                    </a:lnTo>
                    <a:cubicBezTo>
                      <a:pt x="8845" y="1142"/>
                      <a:pt x="6290" y="1880"/>
                      <a:pt x="3881" y="1880"/>
                    </a:cubicBezTo>
                    <a:cubicBezTo>
                      <a:pt x="3170" y="1880"/>
                      <a:pt x="2473" y="1816"/>
                      <a:pt x="1805" y="1679"/>
                    </a:cubicBezTo>
                    <a:cubicBezTo>
                      <a:pt x="1780" y="1679"/>
                      <a:pt x="1755" y="1654"/>
                      <a:pt x="1755" y="1654"/>
                    </a:cubicBezTo>
                    <a:cubicBezTo>
                      <a:pt x="777" y="4010"/>
                      <a:pt x="151" y="6491"/>
                      <a:pt x="25" y="9123"/>
                    </a:cubicBezTo>
                    <a:cubicBezTo>
                      <a:pt x="0" y="9298"/>
                      <a:pt x="0" y="9499"/>
                      <a:pt x="0" y="9674"/>
                    </a:cubicBezTo>
                    <a:cubicBezTo>
                      <a:pt x="2607" y="9073"/>
                      <a:pt x="4837" y="7945"/>
                      <a:pt x="7068" y="6491"/>
                    </a:cubicBezTo>
                    <a:cubicBezTo>
                      <a:pt x="8296" y="4286"/>
                      <a:pt x="9524" y="2105"/>
                      <a:pt x="10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45"/>
              <p:cNvSpPr/>
              <p:nvPr/>
            </p:nvSpPr>
            <p:spPr>
              <a:xfrm rot="-5994191">
                <a:off x="4504601" y="3537886"/>
                <a:ext cx="319029" cy="65834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1104" extrusionOk="0">
                    <a:moveTo>
                      <a:pt x="5840" y="1"/>
                    </a:moveTo>
                    <a:lnTo>
                      <a:pt x="5840" y="1"/>
                    </a:lnTo>
                    <a:cubicBezTo>
                      <a:pt x="3960" y="2281"/>
                      <a:pt x="2206" y="4637"/>
                      <a:pt x="577" y="7144"/>
                    </a:cubicBezTo>
                    <a:cubicBezTo>
                      <a:pt x="376" y="7419"/>
                      <a:pt x="201" y="7720"/>
                      <a:pt x="0" y="8021"/>
                    </a:cubicBezTo>
                    <a:cubicBezTo>
                      <a:pt x="26" y="8046"/>
                      <a:pt x="51" y="8096"/>
                      <a:pt x="51" y="8121"/>
                    </a:cubicBezTo>
                    <a:cubicBezTo>
                      <a:pt x="702" y="13083"/>
                      <a:pt x="2757" y="17018"/>
                      <a:pt x="5439" y="21103"/>
                    </a:cubicBezTo>
                    <a:cubicBezTo>
                      <a:pt x="7344" y="19274"/>
                      <a:pt x="8948" y="17119"/>
                      <a:pt x="10226" y="14813"/>
                    </a:cubicBezTo>
                    <a:cubicBezTo>
                      <a:pt x="7269" y="10602"/>
                      <a:pt x="5665" y="5138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45"/>
              <p:cNvSpPr/>
              <p:nvPr/>
            </p:nvSpPr>
            <p:spPr>
              <a:xfrm rot="-5994191">
                <a:off x="4741971" y="3702828"/>
                <a:ext cx="304149" cy="544201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7445" extrusionOk="0">
                    <a:moveTo>
                      <a:pt x="4136" y="1"/>
                    </a:moveTo>
                    <a:cubicBezTo>
                      <a:pt x="2832" y="2081"/>
                      <a:pt x="1655" y="4237"/>
                      <a:pt x="477" y="6417"/>
                    </a:cubicBezTo>
                    <a:cubicBezTo>
                      <a:pt x="0" y="10327"/>
                      <a:pt x="527" y="13811"/>
                      <a:pt x="2005" y="17445"/>
                    </a:cubicBezTo>
                    <a:cubicBezTo>
                      <a:pt x="3609" y="16818"/>
                      <a:pt x="5188" y="16091"/>
                      <a:pt x="6642" y="15164"/>
                    </a:cubicBezTo>
                    <a:cubicBezTo>
                      <a:pt x="7770" y="14437"/>
                      <a:pt x="8797" y="13635"/>
                      <a:pt x="9750" y="12733"/>
                    </a:cubicBezTo>
                    <a:cubicBezTo>
                      <a:pt x="6542" y="9374"/>
                      <a:pt x="4787" y="4537"/>
                      <a:pt x="4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45"/>
              <p:cNvSpPr/>
              <p:nvPr/>
            </p:nvSpPr>
            <p:spPr>
              <a:xfrm rot="-5994191">
                <a:off x="4907301" y="4088299"/>
                <a:ext cx="217397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9099" extrusionOk="0">
                    <a:moveTo>
                      <a:pt x="6968" y="0"/>
                    </a:moveTo>
                    <a:cubicBezTo>
                      <a:pt x="4963" y="1554"/>
                      <a:pt x="2582" y="2507"/>
                      <a:pt x="126" y="3083"/>
                    </a:cubicBezTo>
                    <a:cubicBezTo>
                      <a:pt x="101" y="5088"/>
                      <a:pt x="201" y="7093"/>
                      <a:pt x="1" y="9098"/>
                    </a:cubicBezTo>
                    <a:cubicBezTo>
                      <a:pt x="903" y="8798"/>
                      <a:pt x="1730" y="8397"/>
                      <a:pt x="2557" y="7920"/>
                    </a:cubicBezTo>
                    <a:cubicBezTo>
                      <a:pt x="3535" y="6241"/>
                      <a:pt x="4512" y="4512"/>
                      <a:pt x="5440" y="2782"/>
                    </a:cubicBezTo>
                    <a:cubicBezTo>
                      <a:pt x="5941" y="1855"/>
                      <a:pt x="6442" y="928"/>
                      <a:pt x="6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45"/>
              <p:cNvSpPr/>
              <p:nvPr/>
            </p:nvSpPr>
            <p:spPr>
              <a:xfrm rot="-5994191">
                <a:off x="4980457" y="3942890"/>
                <a:ext cx="181398" cy="379209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2156" extrusionOk="0">
                    <a:moveTo>
                      <a:pt x="3935" y="0"/>
                    </a:moveTo>
                    <a:lnTo>
                      <a:pt x="3935" y="0"/>
                    </a:lnTo>
                    <a:cubicBezTo>
                      <a:pt x="2657" y="2406"/>
                      <a:pt x="1379" y="4787"/>
                      <a:pt x="25" y="7118"/>
                    </a:cubicBezTo>
                    <a:cubicBezTo>
                      <a:pt x="25" y="7143"/>
                      <a:pt x="25" y="7143"/>
                      <a:pt x="25" y="7168"/>
                    </a:cubicBezTo>
                    <a:cubicBezTo>
                      <a:pt x="25" y="8873"/>
                      <a:pt x="0" y="10477"/>
                      <a:pt x="176" y="12156"/>
                    </a:cubicBezTo>
                    <a:cubicBezTo>
                      <a:pt x="201" y="12156"/>
                      <a:pt x="226" y="12131"/>
                      <a:pt x="226" y="12131"/>
                    </a:cubicBezTo>
                    <a:cubicBezTo>
                      <a:pt x="201" y="12131"/>
                      <a:pt x="201" y="12106"/>
                      <a:pt x="226" y="12081"/>
                    </a:cubicBezTo>
                    <a:cubicBezTo>
                      <a:pt x="251" y="12031"/>
                      <a:pt x="276" y="12005"/>
                      <a:pt x="276" y="11955"/>
                    </a:cubicBezTo>
                    <a:cubicBezTo>
                      <a:pt x="301" y="11955"/>
                      <a:pt x="301" y="11930"/>
                      <a:pt x="326" y="11905"/>
                    </a:cubicBezTo>
                    <a:cubicBezTo>
                      <a:pt x="326" y="11905"/>
                      <a:pt x="326" y="11880"/>
                      <a:pt x="351" y="11855"/>
                    </a:cubicBezTo>
                    <a:cubicBezTo>
                      <a:pt x="351" y="11848"/>
                      <a:pt x="356" y="11845"/>
                      <a:pt x="361" y="11845"/>
                    </a:cubicBezTo>
                    <a:cubicBezTo>
                      <a:pt x="374" y="11845"/>
                      <a:pt x="394" y="11862"/>
                      <a:pt x="376" y="11880"/>
                    </a:cubicBezTo>
                    <a:cubicBezTo>
                      <a:pt x="376" y="11905"/>
                      <a:pt x="376" y="11905"/>
                      <a:pt x="376" y="11930"/>
                    </a:cubicBezTo>
                    <a:cubicBezTo>
                      <a:pt x="351" y="11955"/>
                      <a:pt x="351" y="11980"/>
                      <a:pt x="351" y="12005"/>
                    </a:cubicBezTo>
                    <a:cubicBezTo>
                      <a:pt x="351" y="12031"/>
                      <a:pt x="326" y="12056"/>
                      <a:pt x="326" y="12106"/>
                    </a:cubicBezTo>
                    <a:cubicBezTo>
                      <a:pt x="2156" y="11454"/>
                      <a:pt x="4010" y="10853"/>
                      <a:pt x="5815" y="10151"/>
                    </a:cubicBezTo>
                    <a:cubicBezTo>
                      <a:pt x="4136" y="7143"/>
                      <a:pt x="3509" y="3459"/>
                      <a:pt x="3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45"/>
              <p:cNvSpPr/>
              <p:nvPr/>
            </p:nvSpPr>
            <p:spPr>
              <a:xfrm rot="-5994191">
                <a:off x="5186610" y="4195112"/>
                <a:ext cx="107934" cy="17909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41" extrusionOk="0">
                    <a:moveTo>
                      <a:pt x="3460" y="1"/>
                    </a:moveTo>
                    <a:lnTo>
                      <a:pt x="3460" y="1"/>
                    </a:lnTo>
                    <a:cubicBezTo>
                      <a:pt x="2783" y="402"/>
                      <a:pt x="2031" y="702"/>
                      <a:pt x="1279" y="953"/>
                    </a:cubicBezTo>
                    <a:cubicBezTo>
                      <a:pt x="1271" y="961"/>
                      <a:pt x="1260" y="964"/>
                      <a:pt x="1248" y="964"/>
                    </a:cubicBezTo>
                    <a:cubicBezTo>
                      <a:pt x="1223" y="964"/>
                      <a:pt x="1196" y="953"/>
                      <a:pt x="1179" y="953"/>
                    </a:cubicBezTo>
                    <a:cubicBezTo>
                      <a:pt x="1003" y="2607"/>
                      <a:pt x="577" y="4186"/>
                      <a:pt x="1" y="5740"/>
                    </a:cubicBezTo>
                    <a:cubicBezTo>
                      <a:pt x="1179" y="3835"/>
                      <a:pt x="2332" y="1931"/>
                      <a:pt x="3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45"/>
              <p:cNvSpPr/>
              <p:nvPr/>
            </p:nvSpPr>
            <p:spPr>
              <a:xfrm rot="-5994191">
                <a:off x="5176060" y="4166094"/>
                <a:ext cx="145461" cy="204079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6542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058" y="2256"/>
                      <a:pt x="1630" y="4462"/>
                      <a:pt x="1" y="6542"/>
                    </a:cubicBezTo>
                    <a:cubicBezTo>
                      <a:pt x="1504" y="5765"/>
                      <a:pt x="3058" y="5138"/>
                      <a:pt x="4662" y="4562"/>
                    </a:cubicBezTo>
                    <a:cubicBezTo>
                      <a:pt x="4311" y="3133"/>
                      <a:pt x="4161" y="1479"/>
                      <a:pt x="4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93" name="Google Shape;6793;p45"/>
            <p:cNvSpPr/>
            <p:nvPr/>
          </p:nvSpPr>
          <p:spPr>
            <a:xfrm rot="-5994191">
              <a:off x="4096026" y="3255484"/>
              <a:ext cx="1034732" cy="1398358"/>
            </a:xfrm>
            <a:custGeom>
              <a:avLst/>
              <a:gdLst/>
              <a:ahLst/>
              <a:cxnLst/>
              <a:rect l="l" t="t" r="r" b="b"/>
              <a:pathLst>
                <a:path w="33170" h="44826" extrusionOk="0">
                  <a:moveTo>
                    <a:pt x="31253" y="1190"/>
                  </a:moveTo>
                  <a:lnTo>
                    <a:pt x="31253" y="1190"/>
                  </a:lnTo>
                  <a:cubicBezTo>
                    <a:pt x="28997" y="3019"/>
                    <a:pt x="26867" y="5024"/>
                    <a:pt x="24837" y="7130"/>
                  </a:cubicBezTo>
                  <a:cubicBezTo>
                    <a:pt x="23167" y="7668"/>
                    <a:pt x="21553" y="7972"/>
                    <a:pt x="19881" y="7972"/>
                  </a:cubicBezTo>
                  <a:cubicBezTo>
                    <a:pt x="19294" y="7972"/>
                    <a:pt x="18701" y="7935"/>
                    <a:pt x="18095" y="7856"/>
                  </a:cubicBezTo>
                  <a:cubicBezTo>
                    <a:pt x="22356" y="5375"/>
                    <a:pt x="26716" y="3119"/>
                    <a:pt x="31253" y="1190"/>
                  </a:cubicBezTo>
                  <a:close/>
                  <a:moveTo>
                    <a:pt x="24386" y="7581"/>
                  </a:moveTo>
                  <a:cubicBezTo>
                    <a:pt x="22681" y="9385"/>
                    <a:pt x="21052" y="11265"/>
                    <a:pt x="19523" y="13195"/>
                  </a:cubicBezTo>
                  <a:cubicBezTo>
                    <a:pt x="16466" y="14367"/>
                    <a:pt x="13408" y="15118"/>
                    <a:pt x="10137" y="15118"/>
                  </a:cubicBezTo>
                  <a:cubicBezTo>
                    <a:pt x="9842" y="15118"/>
                    <a:pt x="9546" y="15112"/>
                    <a:pt x="9248" y="15100"/>
                  </a:cubicBezTo>
                  <a:cubicBezTo>
                    <a:pt x="10075" y="14047"/>
                    <a:pt x="10952" y="13044"/>
                    <a:pt x="11904" y="12117"/>
                  </a:cubicBezTo>
                  <a:cubicBezTo>
                    <a:pt x="13609" y="10538"/>
                    <a:pt x="15589" y="9310"/>
                    <a:pt x="17594" y="8157"/>
                  </a:cubicBezTo>
                  <a:cubicBezTo>
                    <a:pt x="18384" y="8289"/>
                    <a:pt x="19190" y="8359"/>
                    <a:pt x="19996" y="8359"/>
                  </a:cubicBezTo>
                  <a:cubicBezTo>
                    <a:pt x="21490" y="8359"/>
                    <a:pt x="22986" y="8118"/>
                    <a:pt x="24386" y="7581"/>
                  </a:cubicBezTo>
                  <a:close/>
                  <a:moveTo>
                    <a:pt x="31604" y="1691"/>
                  </a:moveTo>
                  <a:cubicBezTo>
                    <a:pt x="29849" y="4974"/>
                    <a:pt x="29273" y="8734"/>
                    <a:pt x="28822" y="12443"/>
                  </a:cubicBezTo>
                  <a:cubicBezTo>
                    <a:pt x="28646" y="13671"/>
                    <a:pt x="28471" y="14924"/>
                    <a:pt x="28270" y="16152"/>
                  </a:cubicBezTo>
                  <a:cubicBezTo>
                    <a:pt x="26867" y="13521"/>
                    <a:pt x="25965" y="10739"/>
                    <a:pt x="25689" y="7756"/>
                  </a:cubicBezTo>
                  <a:cubicBezTo>
                    <a:pt x="25668" y="7652"/>
                    <a:pt x="25577" y="7599"/>
                    <a:pt x="25504" y="7599"/>
                  </a:cubicBezTo>
                  <a:cubicBezTo>
                    <a:pt x="25490" y="7599"/>
                    <a:pt x="25476" y="7602"/>
                    <a:pt x="25463" y="7606"/>
                  </a:cubicBezTo>
                  <a:cubicBezTo>
                    <a:pt x="27443" y="5576"/>
                    <a:pt x="29473" y="3621"/>
                    <a:pt x="31604" y="1691"/>
                  </a:cubicBezTo>
                  <a:close/>
                  <a:moveTo>
                    <a:pt x="19173" y="13646"/>
                  </a:moveTo>
                  <a:lnTo>
                    <a:pt x="19173" y="13646"/>
                  </a:lnTo>
                  <a:cubicBezTo>
                    <a:pt x="17468" y="15776"/>
                    <a:pt x="15864" y="18007"/>
                    <a:pt x="14386" y="20237"/>
                  </a:cubicBezTo>
                  <a:cubicBezTo>
                    <a:pt x="14060" y="20714"/>
                    <a:pt x="13759" y="21190"/>
                    <a:pt x="13433" y="21691"/>
                  </a:cubicBezTo>
                  <a:cubicBezTo>
                    <a:pt x="11904" y="22393"/>
                    <a:pt x="10376" y="23019"/>
                    <a:pt x="8696" y="23320"/>
                  </a:cubicBezTo>
                  <a:cubicBezTo>
                    <a:pt x="7167" y="23596"/>
                    <a:pt x="5689" y="23521"/>
                    <a:pt x="4160" y="23546"/>
                  </a:cubicBezTo>
                  <a:cubicBezTo>
                    <a:pt x="4962" y="21591"/>
                    <a:pt x="6015" y="19736"/>
                    <a:pt x="7218" y="17957"/>
                  </a:cubicBezTo>
                  <a:cubicBezTo>
                    <a:pt x="7769" y="17105"/>
                    <a:pt x="8370" y="16252"/>
                    <a:pt x="8997" y="15450"/>
                  </a:cubicBezTo>
                  <a:cubicBezTo>
                    <a:pt x="9022" y="15475"/>
                    <a:pt x="9047" y="15501"/>
                    <a:pt x="9097" y="15501"/>
                  </a:cubicBezTo>
                  <a:cubicBezTo>
                    <a:pt x="9516" y="15522"/>
                    <a:pt x="9937" y="15533"/>
                    <a:pt x="10358" y="15533"/>
                  </a:cubicBezTo>
                  <a:cubicBezTo>
                    <a:pt x="13387" y="15533"/>
                    <a:pt x="16444" y="14966"/>
                    <a:pt x="19173" y="13646"/>
                  </a:cubicBezTo>
                  <a:close/>
                  <a:moveTo>
                    <a:pt x="25338" y="7731"/>
                  </a:moveTo>
                  <a:cubicBezTo>
                    <a:pt x="25338" y="7756"/>
                    <a:pt x="25338" y="7781"/>
                    <a:pt x="25338" y="7781"/>
                  </a:cubicBezTo>
                  <a:cubicBezTo>
                    <a:pt x="25639" y="10889"/>
                    <a:pt x="26566" y="13796"/>
                    <a:pt x="28220" y="16403"/>
                  </a:cubicBezTo>
                  <a:cubicBezTo>
                    <a:pt x="27644" y="19836"/>
                    <a:pt x="26817" y="23195"/>
                    <a:pt x="25338" y="26428"/>
                  </a:cubicBezTo>
                  <a:cubicBezTo>
                    <a:pt x="25012" y="27155"/>
                    <a:pt x="24661" y="27856"/>
                    <a:pt x="24285" y="28558"/>
                  </a:cubicBezTo>
                  <a:cubicBezTo>
                    <a:pt x="21579" y="23821"/>
                    <a:pt x="20275" y="18959"/>
                    <a:pt x="20175" y="13470"/>
                  </a:cubicBezTo>
                  <a:cubicBezTo>
                    <a:pt x="21829" y="11490"/>
                    <a:pt x="23559" y="9586"/>
                    <a:pt x="25338" y="7731"/>
                  </a:cubicBezTo>
                  <a:close/>
                  <a:moveTo>
                    <a:pt x="13208" y="22092"/>
                  </a:moveTo>
                  <a:lnTo>
                    <a:pt x="13208" y="22092"/>
                  </a:lnTo>
                  <a:cubicBezTo>
                    <a:pt x="11854" y="24197"/>
                    <a:pt x="10626" y="26378"/>
                    <a:pt x="9398" y="28583"/>
                  </a:cubicBezTo>
                  <a:cubicBezTo>
                    <a:pt x="7167" y="30037"/>
                    <a:pt x="4937" y="31165"/>
                    <a:pt x="2330" y="31766"/>
                  </a:cubicBezTo>
                  <a:cubicBezTo>
                    <a:pt x="2330" y="31591"/>
                    <a:pt x="2330" y="31390"/>
                    <a:pt x="2355" y="31215"/>
                  </a:cubicBezTo>
                  <a:cubicBezTo>
                    <a:pt x="2481" y="28583"/>
                    <a:pt x="3107" y="26102"/>
                    <a:pt x="4085" y="23746"/>
                  </a:cubicBezTo>
                  <a:cubicBezTo>
                    <a:pt x="4085" y="23746"/>
                    <a:pt x="4110" y="23771"/>
                    <a:pt x="4135" y="23771"/>
                  </a:cubicBezTo>
                  <a:cubicBezTo>
                    <a:pt x="4803" y="23908"/>
                    <a:pt x="5500" y="23972"/>
                    <a:pt x="6211" y="23972"/>
                  </a:cubicBezTo>
                  <a:cubicBezTo>
                    <a:pt x="8620" y="23972"/>
                    <a:pt x="11175" y="23234"/>
                    <a:pt x="13208" y="22092"/>
                  </a:cubicBezTo>
                  <a:close/>
                  <a:moveTo>
                    <a:pt x="19799" y="13947"/>
                  </a:moveTo>
                  <a:lnTo>
                    <a:pt x="19799" y="13947"/>
                  </a:lnTo>
                  <a:cubicBezTo>
                    <a:pt x="19624" y="19084"/>
                    <a:pt x="21228" y="24548"/>
                    <a:pt x="24185" y="28759"/>
                  </a:cubicBezTo>
                  <a:cubicBezTo>
                    <a:pt x="22907" y="31065"/>
                    <a:pt x="21303" y="33220"/>
                    <a:pt x="19398" y="35049"/>
                  </a:cubicBezTo>
                  <a:cubicBezTo>
                    <a:pt x="16716" y="30964"/>
                    <a:pt x="14661" y="27029"/>
                    <a:pt x="14010" y="22067"/>
                  </a:cubicBezTo>
                  <a:cubicBezTo>
                    <a:pt x="14010" y="22042"/>
                    <a:pt x="13985" y="21992"/>
                    <a:pt x="13959" y="21967"/>
                  </a:cubicBezTo>
                  <a:cubicBezTo>
                    <a:pt x="14160" y="21666"/>
                    <a:pt x="14335" y="21365"/>
                    <a:pt x="14536" y="21090"/>
                  </a:cubicBezTo>
                  <a:cubicBezTo>
                    <a:pt x="16165" y="18583"/>
                    <a:pt x="17919" y="16227"/>
                    <a:pt x="19799" y="13947"/>
                  </a:cubicBezTo>
                  <a:close/>
                  <a:moveTo>
                    <a:pt x="9147" y="29059"/>
                  </a:moveTo>
                  <a:lnTo>
                    <a:pt x="9147" y="29059"/>
                  </a:lnTo>
                  <a:cubicBezTo>
                    <a:pt x="8621" y="29987"/>
                    <a:pt x="8120" y="30914"/>
                    <a:pt x="7619" y="31841"/>
                  </a:cubicBezTo>
                  <a:cubicBezTo>
                    <a:pt x="6691" y="33571"/>
                    <a:pt x="5714" y="35300"/>
                    <a:pt x="4736" y="36979"/>
                  </a:cubicBezTo>
                  <a:cubicBezTo>
                    <a:pt x="3909" y="37456"/>
                    <a:pt x="3082" y="37857"/>
                    <a:pt x="2180" y="38157"/>
                  </a:cubicBezTo>
                  <a:cubicBezTo>
                    <a:pt x="2380" y="36152"/>
                    <a:pt x="2280" y="34147"/>
                    <a:pt x="2305" y="32142"/>
                  </a:cubicBezTo>
                  <a:cubicBezTo>
                    <a:pt x="4761" y="31566"/>
                    <a:pt x="7142" y="30613"/>
                    <a:pt x="9147" y="29059"/>
                  </a:cubicBezTo>
                  <a:close/>
                  <a:moveTo>
                    <a:pt x="13659" y="22443"/>
                  </a:moveTo>
                  <a:cubicBezTo>
                    <a:pt x="14310" y="26979"/>
                    <a:pt x="16065" y="31816"/>
                    <a:pt x="19273" y="35175"/>
                  </a:cubicBezTo>
                  <a:cubicBezTo>
                    <a:pt x="18320" y="36077"/>
                    <a:pt x="17293" y="36879"/>
                    <a:pt x="16165" y="37606"/>
                  </a:cubicBezTo>
                  <a:cubicBezTo>
                    <a:pt x="14711" y="38533"/>
                    <a:pt x="13132" y="39260"/>
                    <a:pt x="11528" y="39887"/>
                  </a:cubicBezTo>
                  <a:cubicBezTo>
                    <a:pt x="10050" y="36253"/>
                    <a:pt x="9523" y="32769"/>
                    <a:pt x="10000" y="28859"/>
                  </a:cubicBezTo>
                  <a:cubicBezTo>
                    <a:pt x="11178" y="26679"/>
                    <a:pt x="12355" y="24523"/>
                    <a:pt x="13659" y="22443"/>
                  </a:cubicBezTo>
                  <a:close/>
                  <a:moveTo>
                    <a:pt x="9473" y="29811"/>
                  </a:moveTo>
                  <a:lnTo>
                    <a:pt x="9473" y="29811"/>
                  </a:lnTo>
                  <a:cubicBezTo>
                    <a:pt x="9047" y="33270"/>
                    <a:pt x="9674" y="36954"/>
                    <a:pt x="11353" y="39962"/>
                  </a:cubicBezTo>
                  <a:cubicBezTo>
                    <a:pt x="9548" y="40664"/>
                    <a:pt x="7694" y="41265"/>
                    <a:pt x="5864" y="41917"/>
                  </a:cubicBezTo>
                  <a:cubicBezTo>
                    <a:pt x="5864" y="41867"/>
                    <a:pt x="5889" y="41842"/>
                    <a:pt x="5889" y="41816"/>
                  </a:cubicBezTo>
                  <a:cubicBezTo>
                    <a:pt x="5889" y="41791"/>
                    <a:pt x="5889" y="41766"/>
                    <a:pt x="5914" y="41741"/>
                  </a:cubicBezTo>
                  <a:cubicBezTo>
                    <a:pt x="5914" y="41716"/>
                    <a:pt x="5914" y="41716"/>
                    <a:pt x="5914" y="41691"/>
                  </a:cubicBezTo>
                  <a:cubicBezTo>
                    <a:pt x="5932" y="41673"/>
                    <a:pt x="5912" y="41656"/>
                    <a:pt x="5899" y="41656"/>
                  </a:cubicBezTo>
                  <a:cubicBezTo>
                    <a:pt x="5894" y="41656"/>
                    <a:pt x="5889" y="41659"/>
                    <a:pt x="5889" y="41666"/>
                  </a:cubicBezTo>
                  <a:cubicBezTo>
                    <a:pt x="5864" y="41691"/>
                    <a:pt x="5864" y="41716"/>
                    <a:pt x="5864" y="41716"/>
                  </a:cubicBezTo>
                  <a:cubicBezTo>
                    <a:pt x="5839" y="41741"/>
                    <a:pt x="5839" y="41766"/>
                    <a:pt x="5814" y="41766"/>
                  </a:cubicBezTo>
                  <a:cubicBezTo>
                    <a:pt x="5814" y="41816"/>
                    <a:pt x="5789" y="41842"/>
                    <a:pt x="5764" y="41892"/>
                  </a:cubicBezTo>
                  <a:cubicBezTo>
                    <a:pt x="5739" y="41917"/>
                    <a:pt x="5739" y="41942"/>
                    <a:pt x="5764" y="41942"/>
                  </a:cubicBezTo>
                  <a:cubicBezTo>
                    <a:pt x="5764" y="41942"/>
                    <a:pt x="5739" y="41967"/>
                    <a:pt x="5714" y="41967"/>
                  </a:cubicBezTo>
                  <a:cubicBezTo>
                    <a:pt x="5538" y="40288"/>
                    <a:pt x="5563" y="38684"/>
                    <a:pt x="5563" y="36979"/>
                  </a:cubicBezTo>
                  <a:cubicBezTo>
                    <a:pt x="5563" y="36954"/>
                    <a:pt x="5563" y="36954"/>
                    <a:pt x="5563" y="36929"/>
                  </a:cubicBezTo>
                  <a:cubicBezTo>
                    <a:pt x="6917" y="34598"/>
                    <a:pt x="8195" y="32217"/>
                    <a:pt x="9473" y="29811"/>
                  </a:cubicBezTo>
                  <a:close/>
                  <a:moveTo>
                    <a:pt x="4436" y="37531"/>
                  </a:moveTo>
                  <a:cubicBezTo>
                    <a:pt x="3308" y="39461"/>
                    <a:pt x="2155" y="41365"/>
                    <a:pt x="977" y="43270"/>
                  </a:cubicBezTo>
                  <a:cubicBezTo>
                    <a:pt x="1553" y="41716"/>
                    <a:pt x="1979" y="40137"/>
                    <a:pt x="2155" y="38483"/>
                  </a:cubicBezTo>
                  <a:cubicBezTo>
                    <a:pt x="2172" y="38483"/>
                    <a:pt x="2199" y="38494"/>
                    <a:pt x="2224" y="38494"/>
                  </a:cubicBezTo>
                  <a:cubicBezTo>
                    <a:pt x="2236" y="38494"/>
                    <a:pt x="2247" y="38491"/>
                    <a:pt x="2255" y="38483"/>
                  </a:cubicBezTo>
                  <a:cubicBezTo>
                    <a:pt x="3007" y="38232"/>
                    <a:pt x="3759" y="37932"/>
                    <a:pt x="4436" y="37531"/>
                  </a:cubicBezTo>
                  <a:close/>
                  <a:moveTo>
                    <a:pt x="5238" y="37481"/>
                  </a:moveTo>
                  <a:lnTo>
                    <a:pt x="5238" y="37481"/>
                  </a:lnTo>
                  <a:cubicBezTo>
                    <a:pt x="5012" y="38959"/>
                    <a:pt x="5162" y="40613"/>
                    <a:pt x="5513" y="42042"/>
                  </a:cubicBezTo>
                  <a:cubicBezTo>
                    <a:pt x="3909" y="42618"/>
                    <a:pt x="2355" y="43245"/>
                    <a:pt x="852" y="44022"/>
                  </a:cubicBezTo>
                  <a:cubicBezTo>
                    <a:pt x="2481" y="41942"/>
                    <a:pt x="3909" y="39736"/>
                    <a:pt x="5238" y="37481"/>
                  </a:cubicBezTo>
                  <a:close/>
                  <a:moveTo>
                    <a:pt x="32808" y="0"/>
                  </a:moveTo>
                  <a:cubicBezTo>
                    <a:pt x="32767" y="0"/>
                    <a:pt x="32724" y="11"/>
                    <a:pt x="32681" y="37"/>
                  </a:cubicBezTo>
                  <a:cubicBezTo>
                    <a:pt x="32681" y="37"/>
                    <a:pt x="32656" y="62"/>
                    <a:pt x="32656" y="62"/>
                  </a:cubicBezTo>
                  <a:cubicBezTo>
                    <a:pt x="27644" y="2067"/>
                    <a:pt x="22857" y="4523"/>
                    <a:pt x="18170" y="7230"/>
                  </a:cubicBezTo>
                  <a:cubicBezTo>
                    <a:pt x="15889" y="8558"/>
                    <a:pt x="13558" y="9886"/>
                    <a:pt x="11604" y="11716"/>
                  </a:cubicBezTo>
                  <a:cubicBezTo>
                    <a:pt x="9874" y="13345"/>
                    <a:pt x="8446" y="15250"/>
                    <a:pt x="7117" y="17180"/>
                  </a:cubicBezTo>
                  <a:cubicBezTo>
                    <a:pt x="4661" y="20764"/>
                    <a:pt x="2581" y="24774"/>
                    <a:pt x="2005" y="29135"/>
                  </a:cubicBezTo>
                  <a:cubicBezTo>
                    <a:pt x="1278" y="34323"/>
                    <a:pt x="2255" y="39335"/>
                    <a:pt x="150" y="44348"/>
                  </a:cubicBezTo>
                  <a:cubicBezTo>
                    <a:pt x="150" y="44373"/>
                    <a:pt x="150" y="44398"/>
                    <a:pt x="150" y="44423"/>
                  </a:cubicBezTo>
                  <a:cubicBezTo>
                    <a:pt x="0" y="44551"/>
                    <a:pt x="88" y="44825"/>
                    <a:pt x="257" y="44825"/>
                  </a:cubicBezTo>
                  <a:cubicBezTo>
                    <a:pt x="286" y="44825"/>
                    <a:pt x="317" y="44817"/>
                    <a:pt x="350" y="44799"/>
                  </a:cubicBezTo>
                  <a:cubicBezTo>
                    <a:pt x="3909" y="42844"/>
                    <a:pt x="7869" y="41867"/>
                    <a:pt x="11604" y="40388"/>
                  </a:cubicBezTo>
                  <a:lnTo>
                    <a:pt x="11604" y="40413"/>
                  </a:lnTo>
                  <a:cubicBezTo>
                    <a:pt x="11618" y="40428"/>
                    <a:pt x="11633" y="40434"/>
                    <a:pt x="11646" y="40434"/>
                  </a:cubicBezTo>
                  <a:cubicBezTo>
                    <a:pt x="11679" y="40434"/>
                    <a:pt x="11704" y="40398"/>
                    <a:pt x="11704" y="40363"/>
                  </a:cubicBezTo>
                  <a:cubicBezTo>
                    <a:pt x="13208" y="39761"/>
                    <a:pt x="14686" y="39110"/>
                    <a:pt x="16065" y="38258"/>
                  </a:cubicBezTo>
                  <a:cubicBezTo>
                    <a:pt x="19674" y="36077"/>
                    <a:pt x="22481" y="32819"/>
                    <a:pt x="24536" y="29185"/>
                  </a:cubicBezTo>
                  <a:cubicBezTo>
                    <a:pt x="24561" y="29160"/>
                    <a:pt x="24586" y="29135"/>
                    <a:pt x="24586" y="29110"/>
                  </a:cubicBezTo>
                  <a:cubicBezTo>
                    <a:pt x="24711" y="28884"/>
                    <a:pt x="24837" y="28658"/>
                    <a:pt x="24962" y="28433"/>
                  </a:cubicBezTo>
                  <a:cubicBezTo>
                    <a:pt x="27168" y="24247"/>
                    <a:pt x="28371" y="19661"/>
                    <a:pt x="28997" y="14999"/>
                  </a:cubicBezTo>
                  <a:cubicBezTo>
                    <a:pt x="29674" y="10012"/>
                    <a:pt x="30000" y="4799"/>
                    <a:pt x="32907" y="513"/>
                  </a:cubicBezTo>
                  <a:cubicBezTo>
                    <a:pt x="32932" y="488"/>
                    <a:pt x="32957" y="463"/>
                    <a:pt x="32982" y="438"/>
                  </a:cubicBezTo>
                  <a:cubicBezTo>
                    <a:pt x="33170" y="271"/>
                    <a:pt x="33011" y="0"/>
                    <a:pt x="3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4" name="Google Shape;6794;p45"/>
          <p:cNvGrpSpPr/>
          <p:nvPr/>
        </p:nvGrpSpPr>
        <p:grpSpPr>
          <a:xfrm rot="-3072024">
            <a:off x="1268633" y="3985878"/>
            <a:ext cx="1504729" cy="616965"/>
            <a:chOff x="2432848" y="557135"/>
            <a:chExt cx="681405" cy="279398"/>
          </a:xfrm>
        </p:grpSpPr>
        <p:sp>
          <p:nvSpPr>
            <p:cNvPr id="6795" name="Google Shape;6795;p45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5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5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5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5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5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5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5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5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5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5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5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5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8" name="Google Shape;6808;p45"/>
          <p:cNvGrpSpPr/>
          <p:nvPr/>
        </p:nvGrpSpPr>
        <p:grpSpPr>
          <a:xfrm rot="-6970410" flipH="1">
            <a:off x="1877521" y="3739119"/>
            <a:ext cx="1590643" cy="1527516"/>
            <a:chOff x="4206577" y="3719000"/>
            <a:chExt cx="1491218" cy="1432036"/>
          </a:xfrm>
        </p:grpSpPr>
        <p:sp>
          <p:nvSpPr>
            <p:cNvPr id="6809" name="Google Shape;6809;p45"/>
            <p:cNvSpPr/>
            <p:nvPr/>
          </p:nvSpPr>
          <p:spPr>
            <a:xfrm rot="-1438792">
              <a:off x="4922376" y="4356701"/>
              <a:ext cx="146275" cy="143169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0" name="Google Shape;6810;p45"/>
            <p:cNvGrpSpPr/>
            <p:nvPr/>
          </p:nvGrpSpPr>
          <p:grpSpPr>
            <a:xfrm>
              <a:off x="4413710" y="3941263"/>
              <a:ext cx="1077693" cy="1021676"/>
              <a:chOff x="4413710" y="3941263"/>
              <a:chExt cx="1077693" cy="1021676"/>
            </a:xfrm>
          </p:grpSpPr>
          <p:sp>
            <p:nvSpPr>
              <p:cNvPr id="6811" name="Google Shape;6811;p45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45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45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45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15" name="Google Shape;6815;p45"/>
            <p:cNvSpPr/>
            <p:nvPr/>
          </p:nvSpPr>
          <p:spPr>
            <a:xfrm rot="-1438792">
              <a:off x="4369416" y="3910582"/>
              <a:ext cx="1165539" cy="1048873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6" name="Google Shape;6816;p45"/>
          <p:cNvGrpSpPr/>
          <p:nvPr/>
        </p:nvGrpSpPr>
        <p:grpSpPr>
          <a:xfrm rot="-8100000" flipH="1">
            <a:off x="937230" y="4165350"/>
            <a:ext cx="1137518" cy="1103082"/>
            <a:chOff x="416042" y="3123113"/>
            <a:chExt cx="765170" cy="742006"/>
          </a:xfrm>
        </p:grpSpPr>
        <p:sp>
          <p:nvSpPr>
            <p:cNvPr id="6817" name="Google Shape;6817;p45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8" name="Google Shape;6818;p45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6819" name="Google Shape;6819;p45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45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45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45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45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45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45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45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7" name="Google Shape;6827;p45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28" name="Google Shape;68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42000" y="-121503"/>
            <a:ext cx="3324200" cy="166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9" name="Google Shape;682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475" y="2602150"/>
            <a:ext cx="1348445" cy="242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6F0ED0-87DF-C66A-22F2-F789F5C7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03" y="2123484"/>
            <a:ext cx="3357504" cy="2622676"/>
          </a:xfrm>
          <a:prstGeom prst="ellipse">
            <a:avLst/>
          </a:prstGeom>
          <a:ln w="190500" cap="rnd">
            <a:solidFill>
              <a:srgbClr val="E3AAB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08" name="Google Shape;5608;p33"/>
          <p:cNvSpPr txBox="1">
            <a:spLocks noGrp="1"/>
          </p:cNvSpPr>
          <p:nvPr>
            <p:ph type="title"/>
          </p:nvPr>
        </p:nvSpPr>
        <p:spPr>
          <a:xfrm>
            <a:off x="1152027" y="955271"/>
            <a:ext cx="3033000" cy="6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INTRODUCTION</a:t>
            </a:r>
            <a:endParaRPr/>
          </a:p>
        </p:txBody>
      </p:sp>
      <p:sp>
        <p:nvSpPr>
          <p:cNvPr id="5609" name="Google Shape;5609;p33"/>
          <p:cNvSpPr txBox="1">
            <a:spLocks noGrp="1"/>
          </p:cNvSpPr>
          <p:nvPr>
            <p:ph type="subTitle" idx="1"/>
          </p:nvPr>
        </p:nvSpPr>
        <p:spPr>
          <a:xfrm>
            <a:off x="350679" y="1764297"/>
            <a:ext cx="5183360" cy="1607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latin typeface="Patrick Hand"/>
              </a:rPr>
              <a:t>It reflects parallel incoming rays (e.g. laser light or a distant star) to a single focal point.</a:t>
            </a:r>
          </a:p>
          <a:p>
            <a:r>
              <a:rPr lang="en-US" sz="2000" dirty="0">
                <a:latin typeface="Patrick Hand"/>
              </a:rPr>
              <a:t> It transforms light from a point source placed in its focus into a collimated beam.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trick Hand"/>
            </a:endParaRPr>
          </a:p>
        </p:txBody>
      </p:sp>
      <p:grpSp>
        <p:nvGrpSpPr>
          <p:cNvPr id="5610" name="Google Shape;5610;p33"/>
          <p:cNvGrpSpPr/>
          <p:nvPr/>
        </p:nvGrpSpPr>
        <p:grpSpPr>
          <a:xfrm>
            <a:off x="5891770" y="2690343"/>
            <a:ext cx="3848647" cy="3373741"/>
            <a:chOff x="6712181" y="3364054"/>
            <a:chExt cx="3175975" cy="2784074"/>
          </a:xfrm>
        </p:grpSpPr>
        <p:grpSp>
          <p:nvGrpSpPr>
            <p:cNvPr id="5611" name="Google Shape;5611;p33"/>
            <p:cNvGrpSpPr/>
            <p:nvPr/>
          </p:nvGrpSpPr>
          <p:grpSpPr>
            <a:xfrm rot="804852">
              <a:off x="8636965" y="3701437"/>
              <a:ext cx="686853" cy="587437"/>
              <a:chOff x="2461877" y="1309567"/>
              <a:chExt cx="545133" cy="466266"/>
            </a:xfrm>
          </p:grpSpPr>
          <p:sp>
            <p:nvSpPr>
              <p:cNvPr id="5612" name="Google Shape;5612;p33"/>
              <p:cNvSpPr/>
              <p:nvPr/>
            </p:nvSpPr>
            <p:spPr>
              <a:xfrm>
                <a:off x="2492966" y="1318479"/>
                <a:ext cx="144365" cy="85383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062" extrusionOk="0">
                    <a:moveTo>
                      <a:pt x="4681" y="1"/>
                    </a:moveTo>
                    <a:cubicBezTo>
                      <a:pt x="3106" y="1"/>
                      <a:pt x="1546" y="82"/>
                      <a:pt x="0" y="177"/>
                    </a:cubicBezTo>
                    <a:cubicBezTo>
                      <a:pt x="2381" y="1305"/>
                      <a:pt x="4687" y="2608"/>
                      <a:pt x="6868" y="4062"/>
                    </a:cubicBezTo>
                    <a:cubicBezTo>
                      <a:pt x="6141" y="2909"/>
                      <a:pt x="5790" y="1355"/>
                      <a:pt x="6166" y="27"/>
                    </a:cubicBezTo>
                    <a:cubicBezTo>
                      <a:pt x="5669" y="9"/>
                      <a:pt x="5174" y="1"/>
                      <a:pt x="4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3" name="Google Shape;5613;p33"/>
              <p:cNvSpPr/>
              <p:nvPr/>
            </p:nvSpPr>
            <p:spPr>
              <a:xfrm>
                <a:off x="2626253" y="1319551"/>
                <a:ext cx="149641" cy="180204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8573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555"/>
                      <a:pt x="126" y="2783"/>
                      <a:pt x="827" y="4211"/>
                    </a:cubicBezTo>
                    <a:cubicBezTo>
                      <a:pt x="2807" y="5540"/>
                      <a:pt x="4712" y="6993"/>
                      <a:pt x="6517" y="8572"/>
                    </a:cubicBezTo>
                    <a:cubicBezTo>
                      <a:pt x="5840" y="6216"/>
                      <a:pt x="6091" y="3735"/>
                      <a:pt x="7068" y="1479"/>
                    </a:cubicBezTo>
                    <a:cubicBezTo>
                      <a:pt x="7093" y="1454"/>
                      <a:pt x="7093" y="1429"/>
                      <a:pt x="7118" y="1429"/>
                    </a:cubicBezTo>
                    <a:cubicBezTo>
                      <a:pt x="4913" y="502"/>
                      <a:pt x="2482" y="10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4" name="Google Shape;5614;p33"/>
              <p:cNvSpPr/>
              <p:nvPr/>
            </p:nvSpPr>
            <p:spPr>
              <a:xfrm>
                <a:off x="2488741" y="1327980"/>
                <a:ext cx="137534" cy="86960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41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79" y="1053"/>
                      <a:pt x="2206" y="2532"/>
                      <a:pt x="2808" y="4136"/>
                    </a:cubicBezTo>
                    <a:cubicBezTo>
                      <a:pt x="3569" y="3877"/>
                      <a:pt x="4392" y="3764"/>
                      <a:pt x="5211" y="3764"/>
                    </a:cubicBezTo>
                    <a:cubicBezTo>
                      <a:pt x="5660" y="3764"/>
                      <a:pt x="6108" y="3798"/>
                      <a:pt x="6542" y="3860"/>
                    </a:cubicBezTo>
                    <a:cubicBezTo>
                      <a:pt x="4437" y="2457"/>
                      <a:pt x="2257" y="1179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5" name="Google Shape;5615;p33"/>
              <p:cNvSpPr/>
              <p:nvPr/>
            </p:nvSpPr>
            <p:spPr>
              <a:xfrm>
                <a:off x="2756367" y="1351691"/>
                <a:ext cx="153341" cy="27080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12883" extrusionOk="0">
                    <a:moveTo>
                      <a:pt x="1154" y="1"/>
                    </a:moveTo>
                    <a:cubicBezTo>
                      <a:pt x="1154" y="26"/>
                      <a:pt x="1154" y="51"/>
                      <a:pt x="1154" y="76"/>
                    </a:cubicBezTo>
                    <a:cubicBezTo>
                      <a:pt x="151" y="2407"/>
                      <a:pt x="1" y="4763"/>
                      <a:pt x="552" y="7219"/>
                    </a:cubicBezTo>
                    <a:cubicBezTo>
                      <a:pt x="2582" y="8973"/>
                      <a:pt x="4487" y="10878"/>
                      <a:pt x="6292" y="12883"/>
                    </a:cubicBezTo>
                    <a:cubicBezTo>
                      <a:pt x="5715" y="10301"/>
                      <a:pt x="6166" y="7570"/>
                      <a:pt x="7294" y="5189"/>
                    </a:cubicBezTo>
                    <a:cubicBezTo>
                      <a:pt x="6592" y="4136"/>
                      <a:pt x="5765" y="3158"/>
                      <a:pt x="4788" y="2281"/>
                    </a:cubicBezTo>
                    <a:cubicBezTo>
                      <a:pt x="3660" y="1304"/>
                      <a:pt x="2432" y="552"/>
                      <a:pt x="1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6" name="Google Shape;5616;p33"/>
              <p:cNvSpPr/>
              <p:nvPr/>
            </p:nvSpPr>
            <p:spPr>
              <a:xfrm>
                <a:off x="2549341" y="1414646"/>
                <a:ext cx="207047" cy="113550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5402" extrusionOk="0">
                    <a:moveTo>
                      <a:pt x="2702" y="1"/>
                    </a:moveTo>
                    <a:cubicBezTo>
                      <a:pt x="1803" y="1"/>
                      <a:pt x="922" y="109"/>
                      <a:pt x="0" y="239"/>
                    </a:cubicBezTo>
                    <a:cubicBezTo>
                      <a:pt x="125" y="564"/>
                      <a:pt x="226" y="890"/>
                      <a:pt x="326" y="1216"/>
                    </a:cubicBezTo>
                    <a:cubicBezTo>
                      <a:pt x="752" y="2670"/>
                      <a:pt x="1103" y="4073"/>
                      <a:pt x="1604" y="5402"/>
                    </a:cubicBezTo>
                    <a:cubicBezTo>
                      <a:pt x="3754" y="4692"/>
                      <a:pt x="6146" y="4330"/>
                      <a:pt x="8464" y="4330"/>
                    </a:cubicBezTo>
                    <a:cubicBezTo>
                      <a:pt x="8930" y="4330"/>
                      <a:pt x="9393" y="4345"/>
                      <a:pt x="9850" y="4374"/>
                    </a:cubicBezTo>
                    <a:cubicBezTo>
                      <a:pt x="8045" y="2845"/>
                      <a:pt x="6166" y="1442"/>
                      <a:pt x="4236" y="113"/>
                    </a:cubicBezTo>
                    <a:lnTo>
                      <a:pt x="4211" y="113"/>
                    </a:lnTo>
                    <a:cubicBezTo>
                      <a:pt x="3695" y="33"/>
                      <a:pt x="3196" y="1"/>
                      <a:pt x="2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7" name="Google Shape;5617;p33"/>
              <p:cNvSpPr/>
              <p:nvPr/>
            </p:nvSpPr>
            <p:spPr>
              <a:xfrm>
                <a:off x="2584634" y="1513419"/>
                <a:ext cx="294511" cy="135411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6442" extrusionOk="0">
                    <a:moveTo>
                      <a:pt x="8522" y="1"/>
                    </a:moveTo>
                    <a:cubicBezTo>
                      <a:pt x="5589" y="101"/>
                      <a:pt x="2858" y="377"/>
                      <a:pt x="0" y="903"/>
                    </a:cubicBezTo>
                    <a:cubicBezTo>
                      <a:pt x="552" y="2332"/>
                      <a:pt x="1254" y="3710"/>
                      <a:pt x="2331" y="4988"/>
                    </a:cubicBezTo>
                    <a:cubicBezTo>
                      <a:pt x="2757" y="5515"/>
                      <a:pt x="3233" y="5991"/>
                      <a:pt x="3710" y="6442"/>
                    </a:cubicBezTo>
                    <a:cubicBezTo>
                      <a:pt x="6579" y="5573"/>
                      <a:pt x="9636" y="5269"/>
                      <a:pt x="12637" y="5269"/>
                    </a:cubicBezTo>
                    <a:cubicBezTo>
                      <a:pt x="13096" y="5269"/>
                      <a:pt x="13555" y="5276"/>
                      <a:pt x="14010" y="5289"/>
                    </a:cubicBezTo>
                    <a:cubicBezTo>
                      <a:pt x="12306" y="3409"/>
                      <a:pt x="10477" y="1655"/>
                      <a:pt x="85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8" name="Google Shape;5618;p33"/>
              <p:cNvSpPr/>
              <p:nvPr/>
            </p:nvSpPr>
            <p:spPr>
              <a:xfrm>
                <a:off x="2885451" y="1466018"/>
                <a:ext cx="84837" cy="23023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953" extrusionOk="0">
                    <a:moveTo>
                      <a:pt x="1329" y="0"/>
                    </a:moveTo>
                    <a:cubicBezTo>
                      <a:pt x="226" y="2481"/>
                      <a:pt x="0" y="4913"/>
                      <a:pt x="351" y="7594"/>
                    </a:cubicBezTo>
                    <a:cubicBezTo>
                      <a:pt x="426" y="7619"/>
                      <a:pt x="451" y="7694"/>
                      <a:pt x="451" y="7770"/>
                    </a:cubicBezTo>
                    <a:cubicBezTo>
                      <a:pt x="1354" y="8797"/>
                      <a:pt x="2231" y="9875"/>
                      <a:pt x="3083" y="10953"/>
                    </a:cubicBezTo>
                    <a:cubicBezTo>
                      <a:pt x="2958" y="9549"/>
                      <a:pt x="3233" y="7970"/>
                      <a:pt x="4035" y="6817"/>
                    </a:cubicBezTo>
                    <a:cubicBezTo>
                      <a:pt x="3459" y="4386"/>
                      <a:pt x="2632" y="2055"/>
                      <a:pt x="1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19" name="Google Shape;5619;p33"/>
              <p:cNvSpPr/>
              <p:nvPr/>
            </p:nvSpPr>
            <p:spPr>
              <a:xfrm>
                <a:off x="2665771" y="1632308"/>
                <a:ext cx="285557" cy="95557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4546" extrusionOk="0">
                    <a:moveTo>
                      <a:pt x="9716" y="1"/>
                    </a:moveTo>
                    <a:cubicBezTo>
                      <a:pt x="6436" y="1"/>
                      <a:pt x="3250" y="424"/>
                      <a:pt x="0" y="911"/>
                    </a:cubicBezTo>
                    <a:cubicBezTo>
                      <a:pt x="1805" y="2540"/>
                      <a:pt x="3885" y="3693"/>
                      <a:pt x="6115" y="4545"/>
                    </a:cubicBezTo>
                    <a:cubicBezTo>
                      <a:pt x="8546" y="4119"/>
                      <a:pt x="11128" y="3844"/>
                      <a:pt x="13584" y="3743"/>
                    </a:cubicBezTo>
                    <a:cubicBezTo>
                      <a:pt x="12607" y="2465"/>
                      <a:pt x="11579" y="1212"/>
                      <a:pt x="10501" y="9"/>
                    </a:cubicBezTo>
                    <a:cubicBezTo>
                      <a:pt x="10239" y="3"/>
                      <a:pt x="9977" y="1"/>
                      <a:pt x="97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0" name="Google Shape;5620;p33"/>
              <p:cNvSpPr/>
              <p:nvPr/>
            </p:nvSpPr>
            <p:spPr>
              <a:xfrm>
                <a:off x="2953409" y="1619317"/>
                <a:ext cx="39539" cy="13488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6417" extrusionOk="0">
                    <a:moveTo>
                      <a:pt x="903" y="0"/>
                    </a:moveTo>
                    <a:cubicBezTo>
                      <a:pt x="351" y="1304"/>
                      <a:pt x="0" y="2482"/>
                      <a:pt x="101" y="3985"/>
                    </a:cubicBezTo>
                    <a:cubicBezTo>
                      <a:pt x="702" y="4787"/>
                      <a:pt x="1304" y="5589"/>
                      <a:pt x="1880" y="6417"/>
                    </a:cubicBezTo>
                    <a:cubicBezTo>
                      <a:pt x="1654" y="4311"/>
                      <a:pt x="1379" y="2131"/>
                      <a:pt x="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1" name="Google Shape;5621;p33"/>
              <p:cNvSpPr/>
              <p:nvPr/>
            </p:nvSpPr>
            <p:spPr>
              <a:xfrm>
                <a:off x="2804314" y="1715715"/>
                <a:ext cx="189159" cy="53769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2558" extrusionOk="0">
                    <a:moveTo>
                      <a:pt x="7169" y="1"/>
                    </a:moveTo>
                    <a:cubicBezTo>
                      <a:pt x="7143" y="1"/>
                      <a:pt x="7143" y="26"/>
                      <a:pt x="7118" y="26"/>
                    </a:cubicBezTo>
                    <a:cubicBezTo>
                      <a:pt x="4813" y="402"/>
                      <a:pt x="2356" y="653"/>
                      <a:pt x="1" y="753"/>
                    </a:cubicBezTo>
                    <a:cubicBezTo>
                      <a:pt x="2883" y="1755"/>
                      <a:pt x="5966" y="2282"/>
                      <a:pt x="8998" y="2557"/>
                    </a:cubicBezTo>
                    <a:cubicBezTo>
                      <a:pt x="8397" y="1680"/>
                      <a:pt x="7795" y="828"/>
                      <a:pt x="7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2" name="Google Shape;5622;p33"/>
              <p:cNvSpPr/>
              <p:nvPr/>
            </p:nvSpPr>
            <p:spPr>
              <a:xfrm>
                <a:off x="2461877" y="1309567"/>
                <a:ext cx="545133" cy="466266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22182" extrusionOk="0">
                    <a:moveTo>
                      <a:pt x="6160" y="425"/>
                    </a:moveTo>
                    <a:cubicBezTo>
                      <a:pt x="6653" y="425"/>
                      <a:pt x="7148" y="433"/>
                      <a:pt x="7645" y="451"/>
                    </a:cubicBezTo>
                    <a:cubicBezTo>
                      <a:pt x="7269" y="1779"/>
                      <a:pt x="7620" y="3333"/>
                      <a:pt x="8347" y="4486"/>
                    </a:cubicBezTo>
                    <a:cubicBezTo>
                      <a:pt x="6166" y="3032"/>
                      <a:pt x="3860" y="1729"/>
                      <a:pt x="1479" y="601"/>
                    </a:cubicBezTo>
                    <a:cubicBezTo>
                      <a:pt x="3025" y="506"/>
                      <a:pt x="4585" y="425"/>
                      <a:pt x="6160" y="425"/>
                    </a:cubicBezTo>
                    <a:close/>
                    <a:moveTo>
                      <a:pt x="1279" y="877"/>
                    </a:moveTo>
                    <a:lnTo>
                      <a:pt x="1279" y="877"/>
                    </a:lnTo>
                    <a:cubicBezTo>
                      <a:pt x="3535" y="2055"/>
                      <a:pt x="5715" y="3333"/>
                      <a:pt x="7820" y="4736"/>
                    </a:cubicBezTo>
                    <a:cubicBezTo>
                      <a:pt x="7386" y="4674"/>
                      <a:pt x="6938" y="4640"/>
                      <a:pt x="6489" y="4640"/>
                    </a:cubicBezTo>
                    <a:cubicBezTo>
                      <a:pt x="5670" y="4640"/>
                      <a:pt x="4847" y="4753"/>
                      <a:pt x="4086" y="5012"/>
                    </a:cubicBezTo>
                    <a:cubicBezTo>
                      <a:pt x="3484" y="3408"/>
                      <a:pt x="2657" y="1929"/>
                      <a:pt x="1279" y="877"/>
                    </a:cubicBezTo>
                    <a:close/>
                    <a:moveTo>
                      <a:pt x="7845" y="476"/>
                    </a:moveTo>
                    <a:lnTo>
                      <a:pt x="7845" y="476"/>
                    </a:lnTo>
                    <a:cubicBezTo>
                      <a:pt x="10302" y="576"/>
                      <a:pt x="12733" y="977"/>
                      <a:pt x="14938" y="1904"/>
                    </a:cubicBezTo>
                    <a:cubicBezTo>
                      <a:pt x="14913" y="1929"/>
                      <a:pt x="14913" y="1929"/>
                      <a:pt x="14888" y="1954"/>
                    </a:cubicBezTo>
                    <a:cubicBezTo>
                      <a:pt x="13911" y="4210"/>
                      <a:pt x="13660" y="6691"/>
                      <a:pt x="14337" y="9047"/>
                    </a:cubicBezTo>
                    <a:cubicBezTo>
                      <a:pt x="12532" y="7468"/>
                      <a:pt x="10627" y="6015"/>
                      <a:pt x="8647" y="4686"/>
                    </a:cubicBezTo>
                    <a:cubicBezTo>
                      <a:pt x="7946" y="3258"/>
                      <a:pt x="7820" y="2030"/>
                      <a:pt x="7845" y="476"/>
                    </a:cubicBezTo>
                    <a:close/>
                    <a:moveTo>
                      <a:pt x="6863" y="5000"/>
                    </a:moveTo>
                    <a:cubicBezTo>
                      <a:pt x="7357" y="5000"/>
                      <a:pt x="7856" y="5032"/>
                      <a:pt x="8372" y="5112"/>
                    </a:cubicBezTo>
                    <a:lnTo>
                      <a:pt x="8397" y="5112"/>
                    </a:lnTo>
                    <a:cubicBezTo>
                      <a:pt x="10327" y="6441"/>
                      <a:pt x="12206" y="7844"/>
                      <a:pt x="14011" y="9373"/>
                    </a:cubicBezTo>
                    <a:cubicBezTo>
                      <a:pt x="13554" y="9344"/>
                      <a:pt x="13091" y="9329"/>
                      <a:pt x="12625" y="9329"/>
                    </a:cubicBezTo>
                    <a:cubicBezTo>
                      <a:pt x="10307" y="9329"/>
                      <a:pt x="7915" y="9691"/>
                      <a:pt x="5765" y="10401"/>
                    </a:cubicBezTo>
                    <a:cubicBezTo>
                      <a:pt x="5264" y="9072"/>
                      <a:pt x="4913" y="7669"/>
                      <a:pt x="4487" y="6215"/>
                    </a:cubicBezTo>
                    <a:cubicBezTo>
                      <a:pt x="4387" y="5889"/>
                      <a:pt x="4286" y="5563"/>
                      <a:pt x="4161" y="5238"/>
                    </a:cubicBezTo>
                    <a:cubicBezTo>
                      <a:pt x="5083" y="5108"/>
                      <a:pt x="5964" y="5000"/>
                      <a:pt x="6863" y="5000"/>
                    </a:cubicBezTo>
                    <a:close/>
                    <a:moveTo>
                      <a:pt x="15164" y="2005"/>
                    </a:moveTo>
                    <a:cubicBezTo>
                      <a:pt x="16442" y="2556"/>
                      <a:pt x="17670" y="3308"/>
                      <a:pt x="18798" y="4285"/>
                    </a:cubicBezTo>
                    <a:cubicBezTo>
                      <a:pt x="19775" y="5162"/>
                      <a:pt x="20602" y="6140"/>
                      <a:pt x="21304" y="7193"/>
                    </a:cubicBezTo>
                    <a:cubicBezTo>
                      <a:pt x="20176" y="9574"/>
                      <a:pt x="19725" y="12305"/>
                      <a:pt x="20302" y="14887"/>
                    </a:cubicBezTo>
                    <a:cubicBezTo>
                      <a:pt x="18497" y="12882"/>
                      <a:pt x="16592" y="10977"/>
                      <a:pt x="14562" y="9223"/>
                    </a:cubicBezTo>
                    <a:cubicBezTo>
                      <a:pt x="14011" y="6767"/>
                      <a:pt x="14161" y="4411"/>
                      <a:pt x="15164" y="2080"/>
                    </a:cubicBezTo>
                    <a:cubicBezTo>
                      <a:pt x="15164" y="2055"/>
                      <a:pt x="15164" y="2030"/>
                      <a:pt x="15164" y="2005"/>
                    </a:cubicBezTo>
                    <a:close/>
                    <a:moveTo>
                      <a:pt x="14387" y="9699"/>
                    </a:moveTo>
                    <a:cubicBezTo>
                      <a:pt x="16317" y="11353"/>
                      <a:pt x="18146" y="13107"/>
                      <a:pt x="19850" y="14987"/>
                    </a:cubicBezTo>
                    <a:cubicBezTo>
                      <a:pt x="19395" y="14974"/>
                      <a:pt x="18936" y="14967"/>
                      <a:pt x="18477" y="14967"/>
                    </a:cubicBezTo>
                    <a:cubicBezTo>
                      <a:pt x="15476" y="14967"/>
                      <a:pt x="12419" y="15271"/>
                      <a:pt x="9550" y="16140"/>
                    </a:cubicBezTo>
                    <a:cubicBezTo>
                      <a:pt x="9073" y="15689"/>
                      <a:pt x="8597" y="15213"/>
                      <a:pt x="8171" y="14686"/>
                    </a:cubicBezTo>
                    <a:cubicBezTo>
                      <a:pt x="7094" y="13408"/>
                      <a:pt x="6392" y="12030"/>
                      <a:pt x="5840" y="10601"/>
                    </a:cubicBezTo>
                    <a:cubicBezTo>
                      <a:pt x="8698" y="10100"/>
                      <a:pt x="11429" y="9799"/>
                      <a:pt x="14362" y="9699"/>
                    </a:cubicBezTo>
                    <a:close/>
                    <a:moveTo>
                      <a:pt x="21480" y="7443"/>
                    </a:moveTo>
                    <a:cubicBezTo>
                      <a:pt x="22783" y="9498"/>
                      <a:pt x="23610" y="11829"/>
                      <a:pt x="24186" y="14260"/>
                    </a:cubicBezTo>
                    <a:cubicBezTo>
                      <a:pt x="23384" y="15413"/>
                      <a:pt x="23109" y="16992"/>
                      <a:pt x="23234" y="18396"/>
                    </a:cubicBezTo>
                    <a:cubicBezTo>
                      <a:pt x="22382" y="17318"/>
                      <a:pt x="21505" y="16240"/>
                      <a:pt x="20602" y="15213"/>
                    </a:cubicBezTo>
                    <a:cubicBezTo>
                      <a:pt x="20602" y="15137"/>
                      <a:pt x="20577" y="15062"/>
                      <a:pt x="20502" y="15037"/>
                    </a:cubicBezTo>
                    <a:cubicBezTo>
                      <a:pt x="20151" y="12356"/>
                      <a:pt x="20377" y="9924"/>
                      <a:pt x="21480" y="7443"/>
                    </a:cubicBezTo>
                    <a:close/>
                    <a:moveTo>
                      <a:pt x="19416" y="15355"/>
                    </a:moveTo>
                    <a:cubicBezTo>
                      <a:pt x="19677" y="15355"/>
                      <a:pt x="19939" y="15357"/>
                      <a:pt x="20201" y="15363"/>
                    </a:cubicBezTo>
                    <a:cubicBezTo>
                      <a:pt x="21279" y="16566"/>
                      <a:pt x="22307" y="17819"/>
                      <a:pt x="23284" y="19097"/>
                    </a:cubicBezTo>
                    <a:cubicBezTo>
                      <a:pt x="20828" y="19198"/>
                      <a:pt x="18246" y="19473"/>
                      <a:pt x="15815" y="19899"/>
                    </a:cubicBezTo>
                    <a:cubicBezTo>
                      <a:pt x="13585" y="19047"/>
                      <a:pt x="11505" y="17894"/>
                      <a:pt x="9700" y="16265"/>
                    </a:cubicBezTo>
                    <a:cubicBezTo>
                      <a:pt x="12950" y="15778"/>
                      <a:pt x="16136" y="15355"/>
                      <a:pt x="19416" y="15355"/>
                    </a:cubicBezTo>
                    <a:close/>
                    <a:moveTo>
                      <a:pt x="24287" y="14736"/>
                    </a:moveTo>
                    <a:cubicBezTo>
                      <a:pt x="24763" y="16867"/>
                      <a:pt x="25038" y="19047"/>
                      <a:pt x="25264" y="21153"/>
                    </a:cubicBezTo>
                    <a:cubicBezTo>
                      <a:pt x="24688" y="20325"/>
                      <a:pt x="24086" y="19523"/>
                      <a:pt x="23485" y="18721"/>
                    </a:cubicBezTo>
                    <a:cubicBezTo>
                      <a:pt x="23384" y="17218"/>
                      <a:pt x="23735" y="16040"/>
                      <a:pt x="24287" y="14736"/>
                    </a:cubicBezTo>
                    <a:close/>
                    <a:moveTo>
                      <a:pt x="23460" y="19323"/>
                    </a:moveTo>
                    <a:cubicBezTo>
                      <a:pt x="24086" y="20150"/>
                      <a:pt x="24688" y="21002"/>
                      <a:pt x="25289" y="21879"/>
                    </a:cubicBezTo>
                    <a:cubicBezTo>
                      <a:pt x="22257" y="21604"/>
                      <a:pt x="19174" y="21077"/>
                      <a:pt x="16292" y="20075"/>
                    </a:cubicBezTo>
                    <a:cubicBezTo>
                      <a:pt x="18647" y="19975"/>
                      <a:pt x="21104" y="19724"/>
                      <a:pt x="23409" y="19348"/>
                    </a:cubicBezTo>
                    <a:cubicBezTo>
                      <a:pt x="23434" y="19348"/>
                      <a:pt x="23434" y="19323"/>
                      <a:pt x="23460" y="19323"/>
                    </a:cubicBezTo>
                    <a:close/>
                    <a:moveTo>
                      <a:pt x="6014" y="0"/>
                    </a:moveTo>
                    <a:cubicBezTo>
                      <a:pt x="4064" y="0"/>
                      <a:pt x="2117" y="125"/>
                      <a:pt x="251" y="250"/>
                    </a:cubicBezTo>
                    <a:cubicBezTo>
                      <a:pt x="1" y="275"/>
                      <a:pt x="1" y="576"/>
                      <a:pt x="176" y="676"/>
                    </a:cubicBezTo>
                    <a:cubicBezTo>
                      <a:pt x="3610" y="2506"/>
                      <a:pt x="3961" y="6566"/>
                      <a:pt x="5013" y="9899"/>
                    </a:cubicBezTo>
                    <a:cubicBezTo>
                      <a:pt x="5840" y="12431"/>
                      <a:pt x="7294" y="14636"/>
                      <a:pt x="9224" y="16441"/>
                    </a:cubicBezTo>
                    <a:cubicBezTo>
                      <a:pt x="13685" y="20551"/>
                      <a:pt x="19850" y="21955"/>
                      <a:pt x="25740" y="22180"/>
                    </a:cubicBezTo>
                    <a:cubicBezTo>
                      <a:pt x="25747" y="22181"/>
                      <a:pt x="25754" y="22182"/>
                      <a:pt x="25761" y="22182"/>
                    </a:cubicBezTo>
                    <a:cubicBezTo>
                      <a:pt x="25895" y="22182"/>
                      <a:pt x="25934" y="21953"/>
                      <a:pt x="25790" y="21929"/>
                    </a:cubicBezTo>
                    <a:lnTo>
                      <a:pt x="25765" y="21929"/>
                    </a:lnTo>
                    <a:cubicBezTo>
                      <a:pt x="25765" y="21929"/>
                      <a:pt x="25765" y="21904"/>
                      <a:pt x="25765" y="21904"/>
                    </a:cubicBezTo>
                    <a:cubicBezTo>
                      <a:pt x="25515" y="19323"/>
                      <a:pt x="25214" y="16641"/>
                      <a:pt x="24587" y="14060"/>
                    </a:cubicBezTo>
                    <a:cubicBezTo>
                      <a:pt x="24612" y="14035"/>
                      <a:pt x="24612" y="14010"/>
                      <a:pt x="24637" y="13960"/>
                    </a:cubicBezTo>
                    <a:cubicBezTo>
                      <a:pt x="24663" y="13909"/>
                      <a:pt x="24612" y="13834"/>
                      <a:pt x="24537" y="13834"/>
                    </a:cubicBezTo>
                    <a:cubicBezTo>
                      <a:pt x="23635" y="10100"/>
                      <a:pt x="22056" y="6566"/>
                      <a:pt x="19074" y="3934"/>
                    </a:cubicBezTo>
                    <a:cubicBezTo>
                      <a:pt x="15441" y="727"/>
                      <a:pt x="10719" y="0"/>
                      <a:pt x="6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</p:grpSp>
        <p:grpSp>
          <p:nvGrpSpPr>
            <p:cNvPr id="5623" name="Google Shape;5623;p33"/>
            <p:cNvGrpSpPr/>
            <p:nvPr/>
          </p:nvGrpSpPr>
          <p:grpSpPr>
            <a:xfrm rot="6807455" flipH="1">
              <a:off x="8831321" y="3677286"/>
              <a:ext cx="934286" cy="383076"/>
              <a:chOff x="2432848" y="557135"/>
              <a:chExt cx="681405" cy="279398"/>
            </a:xfrm>
          </p:grpSpPr>
          <p:sp>
            <p:nvSpPr>
              <p:cNvPr id="5624" name="Google Shape;5624;p33"/>
              <p:cNvSpPr/>
              <p:nvPr/>
            </p:nvSpPr>
            <p:spPr>
              <a:xfrm>
                <a:off x="2456622" y="581476"/>
                <a:ext cx="106950" cy="51646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2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" y="76"/>
                      <a:pt x="100" y="151"/>
                      <a:pt x="125" y="226"/>
                    </a:cubicBezTo>
                    <a:cubicBezTo>
                      <a:pt x="1153" y="1104"/>
                      <a:pt x="2231" y="1830"/>
                      <a:pt x="3333" y="2457"/>
                    </a:cubicBezTo>
                    <a:cubicBezTo>
                      <a:pt x="3709" y="2357"/>
                      <a:pt x="4110" y="2332"/>
                      <a:pt x="4486" y="2256"/>
                    </a:cubicBezTo>
                    <a:cubicBezTo>
                      <a:pt x="4687" y="2206"/>
                      <a:pt x="4887" y="2131"/>
                      <a:pt x="5088" y="2081"/>
                    </a:cubicBezTo>
                    <a:cubicBezTo>
                      <a:pt x="3258" y="1730"/>
                      <a:pt x="1554" y="10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5" name="Google Shape;5625;p33"/>
              <p:cNvSpPr/>
              <p:nvPr/>
            </p:nvSpPr>
            <p:spPr>
              <a:xfrm>
                <a:off x="2532483" y="644178"/>
                <a:ext cx="117502" cy="13961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6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7" y="928"/>
                      <a:pt x="877" y="2055"/>
                      <a:pt x="752" y="3183"/>
                    </a:cubicBezTo>
                    <a:cubicBezTo>
                      <a:pt x="1253" y="3659"/>
                      <a:pt x="1755" y="4136"/>
                      <a:pt x="2331" y="4587"/>
                    </a:cubicBezTo>
                    <a:cubicBezTo>
                      <a:pt x="3334" y="5389"/>
                      <a:pt x="4436" y="6065"/>
                      <a:pt x="5589" y="6642"/>
                    </a:cubicBezTo>
                    <a:cubicBezTo>
                      <a:pt x="5288" y="4712"/>
                      <a:pt x="4411" y="3058"/>
                      <a:pt x="3133" y="1579"/>
                    </a:cubicBezTo>
                    <a:cubicBezTo>
                      <a:pt x="3083" y="1504"/>
                      <a:pt x="3108" y="1454"/>
                      <a:pt x="3158" y="1429"/>
                    </a:cubicBezTo>
                    <a:cubicBezTo>
                      <a:pt x="2080" y="1003"/>
                      <a:pt x="1028" y="55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6" name="Google Shape;5626;p33"/>
              <p:cNvSpPr/>
              <p:nvPr/>
            </p:nvSpPr>
            <p:spPr>
              <a:xfrm>
                <a:off x="2469781" y="603610"/>
                <a:ext cx="7483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48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28" y="1730"/>
                      <a:pt x="2131" y="3384"/>
                      <a:pt x="3509" y="4838"/>
                    </a:cubicBezTo>
                    <a:cubicBezTo>
                      <a:pt x="3560" y="3735"/>
                      <a:pt x="3234" y="2682"/>
                      <a:pt x="2657" y="1755"/>
                    </a:cubicBezTo>
                    <a:cubicBezTo>
                      <a:pt x="1730" y="1228"/>
                      <a:pt x="828" y="65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7" name="Google Shape;5627;p33"/>
              <p:cNvSpPr/>
              <p:nvPr/>
            </p:nvSpPr>
            <p:spPr>
              <a:xfrm>
                <a:off x="2603068" y="675793"/>
                <a:ext cx="182832" cy="145942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6943" extrusionOk="0">
                    <a:moveTo>
                      <a:pt x="1" y="0"/>
                    </a:moveTo>
                    <a:cubicBezTo>
                      <a:pt x="1429" y="1404"/>
                      <a:pt x="2281" y="3308"/>
                      <a:pt x="2557" y="5288"/>
                    </a:cubicBezTo>
                    <a:cubicBezTo>
                      <a:pt x="4086" y="6015"/>
                      <a:pt x="5740" y="6541"/>
                      <a:pt x="7419" y="6817"/>
                    </a:cubicBezTo>
                    <a:cubicBezTo>
                      <a:pt x="7845" y="6867"/>
                      <a:pt x="8271" y="6917"/>
                      <a:pt x="8697" y="6942"/>
                    </a:cubicBezTo>
                    <a:cubicBezTo>
                      <a:pt x="8146" y="5013"/>
                      <a:pt x="7194" y="3308"/>
                      <a:pt x="5966" y="1729"/>
                    </a:cubicBezTo>
                    <a:cubicBezTo>
                      <a:pt x="5940" y="1704"/>
                      <a:pt x="5940" y="1704"/>
                      <a:pt x="5940" y="1679"/>
                    </a:cubicBezTo>
                    <a:cubicBezTo>
                      <a:pt x="3910" y="1228"/>
                      <a:pt x="1905" y="70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8" name="Google Shape;5628;p33"/>
              <p:cNvSpPr/>
              <p:nvPr/>
            </p:nvSpPr>
            <p:spPr>
              <a:xfrm>
                <a:off x="2534060" y="621519"/>
                <a:ext cx="159647" cy="44268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2106" extrusionOk="0">
                    <a:moveTo>
                      <a:pt x="7594" y="1"/>
                    </a:moveTo>
                    <a:cubicBezTo>
                      <a:pt x="6306" y="199"/>
                      <a:pt x="5034" y="397"/>
                      <a:pt x="3741" y="397"/>
                    </a:cubicBezTo>
                    <a:cubicBezTo>
                      <a:pt x="3398" y="397"/>
                      <a:pt x="3054" y="383"/>
                      <a:pt x="2707" y="351"/>
                    </a:cubicBezTo>
                    <a:cubicBezTo>
                      <a:pt x="2381" y="326"/>
                      <a:pt x="2081" y="276"/>
                      <a:pt x="1755" y="226"/>
                    </a:cubicBezTo>
                    <a:cubicBezTo>
                      <a:pt x="1504" y="351"/>
                      <a:pt x="1253" y="427"/>
                      <a:pt x="978" y="502"/>
                    </a:cubicBezTo>
                    <a:cubicBezTo>
                      <a:pt x="677" y="602"/>
                      <a:pt x="326" y="702"/>
                      <a:pt x="0" y="727"/>
                    </a:cubicBezTo>
                    <a:cubicBezTo>
                      <a:pt x="1003" y="1279"/>
                      <a:pt x="2030" y="1705"/>
                      <a:pt x="3083" y="2106"/>
                    </a:cubicBezTo>
                    <a:cubicBezTo>
                      <a:pt x="4787" y="1705"/>
                      <a:pt x="6216" y="1053"/>
                      <a:pt x="75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29" name="Google Shape;5629;p33"/>
              <p:cNvSpPr/>
              <p:nvPr/>
            </p:nvSpPr>
            <p:spPr>
              <a:xfrm>
                <a:off x="2734254" y="712662"/>
                <a:ext cx="172805" cy="109724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52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29" y="1504"/>
                      <a:pt x="2231" y="3284"/>
                      <a:pt x="2807" y="5213"/>
                    </a:cubicBezTo>
                    <a:cubicBezTo>
                      <a:pt x="2950" y="5218"/>
                      <a:pt x="3094" y="5219"/>
                      <a:pt x="3237" y="5219"/>
                    </a:cubicBezTo>
                    <a:cubicBezTo>
                      <a:pt x="4881" y="5219"/>
                      <a:pt x="6561" y="4968"/>
                      <a:pt x="8221" y="4737"/>
                    </a:cubicBezTo>
                    <a:cubicBezTo>
                      <a:pt x="7669" y="3434"/>
                      <a:pt x="6867" y="2331"/>
                      <a:pt x="5940" y="1254"/>
                    </a:cubicBezTo>
                    <a:cubicBezTo>
                      <a:pt x="4286" y="878"/>
                      <a:pt x="2632" y="552"/>
                      <a:pt x="928" y="201"/>
                    </a:cubicBezTo>
                    <a:cubicBezTo>
                      <a:pt x="627" y="126"/>
                      <a:pt x="326" y="7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0" name="Google Shape;5630;p33"/>
              <p:cNvSpPr/>
              <p:nvPr/>
            </p:nvSpPr>
            <p:spPr>
              <a:xfrm>
                <a:off x="2609395" y="613447"/>
                <a:ext cx="242886" cy="89230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4245" extrusionOk="0">
                    <a:moveTo>
                      <a:pt x="8045" y="0"/>
                    </a:moveTo>
                    <a:cubicBezTo>
                      <a:pt x="7887" y="0"/>
                      <a:pt x="7729" y="3"/>
                      <a:pt x="7569" y="9"/>
                    </a:cubicBezTo>
                    <a:cubicBezTo>
                      <a:pt x="6492" y="34"/>
                      <a:pt x="5439" y="184"/>
                      <a:pt x="4361" y="334"/>
                    </a:cubicBezTo>
                    <a:cubicBezTo>
                      <a:pt x="3208" y="1512"/>
                      <a:pt x="1629" y="2365"/>
                      <a:pt x="0" y="2665"/>
                    </a:cubicBezTo>
                    <a:cubicBezTo>
                      <a:pt x="1905" y="3342"/>
                      <a:pt x="3885" y="3818"/>
                      <a:pt x="5915" y="4244"/>
                    </a:cubicBezTo>
                    <a:cubicBezTo>
                      <a:pt x="7920" y="3192"/>
                      <a:pt x="9775" y="1938"/>
                      <a:pt x="11554" y="510"/>
                    </a:cubicBezTo>
                    <a:cubicBezTo>
                      <a:pt x="10464" y="176"/>
                      <a:pt x="9294" y="0"/>
                      <a:pt x="8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1" name="Google Shape;5631;p33"/>
              <p:cNvSpPr/>
              <p:nvPr/>
            </p:nvSpPr>
            <p:spPr>
              <a:xfrm>
                <a:off x="2867542" y="741102"/>
                <a:ext cx="125405" cy="70627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33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52" y="953"/>
                      <a:pt x="1654" y="2106"/>
                      <a:pt x="2181" y="3334"/>
                    </a:cubicBezTo>
                    <a:cubicBezTo>
                      <a:pt x="2206" y="3334"/>
                      <a:pt x="2181" y="3359"/>
                      <a:pt x="2206" y="3359"/>
                    </a:cubicBezTo>
                    <a:cubicBezTo>
                      <a:pt x="3459" y="3184"/>
                      <a:pt x="4737" y="3033"/>
                      <a:pt x="5965" y="3008"/>
                    </a:cubicBezTo>
                    <a:cubicBezTo>
                      <a:pt x="5765" y="2708"/>
                      <a:pt x="5614" y="2407"/>
                      <a:pt x="5414" y="2131"/>
                    </a:cubicBezTo>
                    <a:cubicBezTo>
                      <a:pt x="5188" y="1830"/>
                      <a:pt x="4937" y="1555"/>
                      <a:pt x="4687" y="1279"/>
                    </a:cubicBezTo>
                    <a:cubicBezTo>
                      <a:pt x="3158" y="778"/>
                      <a:pt x="1604" y="377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2" name="Google Shape;5632;p33"/>
              <p:cNvSpPr/>
              <p:nvPr/>
            </p:nvSpPr>
            <p:spPr>
              <a:xfrm>
                <a:off x="2744260" y="625744"/>
                <a:ext cx="203894" cy="102746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4888" extrusionOk="0">
                    <a:moveTo>
                      <a:pt x="5364" y="0"/>
                    </a:moveTo>
                    <a:cubicBezTo>
                      <a:pt x="3785" y="1504"/>
                      <a:pt x="1955" y="2757"/>
                      <a:pt x="0" y="3785"/>
                    </a:cubicBezTo>
                    <a:cubicBezTo>
                      <a:pt x="1830" y="4160"/>
                      <a:pt x="3685" y="4486"/>
                      <a:pt x="5514" y="4887"/>
                    </a:cubicBezTo>
                    <a:cubicBezTo>
                      <a:pt x="7143" y="4336"/>
                      <a:pt x="8472" y="3434"/>
                      <a:pt x="9700" y="2231"/>
                    </a:cubicBezTo>
                    <a:cubicBezTo>
                      <a:pt x="8346" y="1278"/>
                      <a:pt x="6918" y="476"/>
                      <a:pt x="53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3" name="Google Shape;5633;p33"/>
              <p:cNvSpPr/>
              <p:nvPr/>
            </p:nvSpPr>
            <p:spPr>
              <a:xfrm>
                <a:off x="2974471" y="770614"/>
                <a:ext cx="112247" cy="49019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233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7" y="451"/>
                      <a:pt x="928" y="1003"/>
                      <a:pt x="1129" y="1604"/>
                    </a:cubicBezTo>
                    <a:cubicBezTo>
                      <a:pt x="1208" y="1603"/>
                      <a:pt x="1288" y="1602"/>
                      <a:pt x="1367" y="1602"/>
                    </a:cubicBezTo>
                    <a:cubicBezTo>
                      <a:pt x="2736" y="1602"/>
                      <a:pt x="4060" y="1810"/>
                      <a:pt x="5339" y="2331"/>
                    </a:cubicBezTo>
                    <a:cubicBezTo>
                      <a:pt x="3610" y="1379"/>
                      <a:pt x="1830" y="6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4" name="Google Shape;5634;p33"/>
              <p:cNvSpPr/>
              <p:nvPr/>
            </p:nvSpPr>
            <p:spPr>
              <a:xfrm>
                <a:off x="2871746" y="675246"/>
                <a:ext cx="151743" cy="83786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3986" extrusionOk="0">
                    <a:moveTo>
                      <a:pt x="3810" y="1"/>
                    </a:moveTo>
                    <a:cubicBezTo>
                      <a:pt x="2783" y="1229"/>
                      <a:pt x="1479" y="2106"/>
                      <a:pt x="1" y="2658"/>
                    </a:cubicBezTo>
                    <a:cubicBezTo>
                      <a:pt x="1630" y="3034"/>
                      <a:pt x="3234" y="3460"/>
                      <a:pt x="4813" y="3986"/>
                    </a:cubicBezTo>
                    <a:cubicBezTo>
                      <a:pt x="5640" y="3785"/>
                      <a:pt x="6442" y="3435"/>
                      <a:pt x="7219" y="3059"/>
                    </a:cubicBezTo>
                    <a:cubicBezTo>
                      <a:pt x="6141" y="1956"/>
                      <a:pt x="5013" y="90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5" name="Google Shape;5635;p33"/>
              <p:cNvSpPr/>
              <p:nvPr/>
            </p:nvSpPr>
            <p:spPr>
              <a:xfrm>
                <a:off x="2982374" y="742153"/>
                <a:ext cx="113298" cy="78531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736" extrusionOk="0">
                    <a:moveTo>
                      <a:pt x="2081" y="1"/>
                    </a:moveTo>
                    <a:cubicBezTo>
                      <a:pt x="1454" y="452"/>
                      <a:pt x="728" y="753"/>
                      <a:pt x="1" y="953"/>
                    </a:cubicBezTo>
                    <a:cubicBezTo>
                      <a:pt x="1881" y="1655"/>
                      <a:pt x="3710" y="2532"/>
                      <a:pt x="5389" y="3735"/>
                    </a:cubicBezTo>
                    <a:cubicBezTo>
                      <a:pt x="4337" y="2482"/>
                      <a:pt x="3259" y="1204"/>
                      <a:pt x="20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636" name="Google Shape;5636;p33"/>
              <p:cNvSpPr/>
              <p:nvPr/>
            </p:nvSpPr>
            <p:spPr>
              <a:xfrm>
                <a:off x="2432848" y="557135"/>
                <a:ext cx="681405" cy="279398"/>
              </a:xfrm>
              <a:custGeom>
                <a:avLst/>
                <a:gdLst/>
                <a:ahLst/>
                <a:cxnLst/>
                <a:rect l="l" t="t" r="r" b="b"/>
                <a:pathLst>
                  <a:path w="32417" h="13292" extrusionOk="0">
                    <a:moveTo>
                      <a:pt x="1131" y="1159"/>
                    </a:moveTo>
                    <a:cubicBezTo>
                      <a:pt x="2685" y="2186"/>
                      <a:pt x="4389" y="2888"/>
                      <a:pt x="6219" y="3239"/>
                    </a:cubicBezTo>
                    <a:cubicBezTo>
                      <a:pt x="6018" y="3289"/>
                      <a:pt x="5818" y="3364"/>
                      <a:pt x="5617" y="3414"/>
                    </a:cubicBezTo>
                    <a:cubicBezTo>
                      <a:pt x="5241" y="3490"/>
                      <a:pt x="4840" y="3515"/>
                      <a:pt x="4464" y="3615"/>
                    </a:cubicBezTo>
                    <a:cubicBezTo>
                      <a:pt x="3362" y="2988"/>
                      <a:pt x="2284" y="2262"/>
                      <a:pt x="1256" y="1384"/>
                    </a:cubicBezTo>
                    <a:cubicBezTo>
                      <a:pt x="1231" y="1309"/>
                      <a:pt x="1181" y="1234"/>
                      <a:pt x="1131" y="1159"/>
                    </a:cubicBezTo>
                    <a:close/>
                    <a:moveTo>
                      <a:pt x="12409" y="3064"/>
                    </a:moveTo>
                    <a:lnTo>
                      <a:pt x="12409" y="3064"/>
                    </a:lnTo>
                    <a:cubicBezTo>
                      <a:pt x="11031" y="4116"/>
                      <a:pt x="9602" y="4768"/>
                      <a:pt x="7898" y="5169"/>
                    </a:cubicBezTo>
                    <a:cubicBezTo>
                      <a:pt x="6845" y="4768"/>
                      <a:pt x="5818" y="4342"/>
                      <a:pt x="4815" y="3790"/>
                    </a:cubicBezTo>
                    <a:cubicBezTo>
                      <a:pt x="5141" y="3765"/>
                      <a:pt x="5492" y="3665"/>
                      <a:pt x="5793" y="3565"/>
                    </a:cubicBezTo>
                    <a:cubicBezTo>
                      <a:pt x="6068" y="3490"/>
                      <a:pt x="6319" y="3414"/>
                      <a:pt x="6570" y="3289"/>
                    </a:cubicBezTo>
                    <a:cubicBezTo>
                      <a:pt x="6896" y="3339"/>
                      <a:pt x="7196" y="3389"/>
                      <a:pt x="7522" y="3414"/>
                    </a:cubicBezTo>
                    <a:cubicBezTo>
                      <a:pt x="7869" y="3446"/>
                      <a:pt x="8213" y="3460"/>
                      <a:pt x="8556" y="3460"/>
                    </a:cubicBezTo>
                    <a:cubicBezTo>
                      <a:pt x="9849" y="3460"/>
                      <a:pt x="11121" y="3262"/>
                      <a:pt x="12409" y="3064"/>
                    </a:cubicBezTo>
                    <a:close/>
                    <a:moveTo>
                      <a:pt x="16444" y="2679"/>
                    </a:moveTo>
                    <a:cubicBezTo>
                      <a:pt x="17693" y="2679"/>
                      <a:pt x="18863" y="2855"/>
                      <a:pt x="19953" y="3189"/>
                    </a:cubicBezTo>
                    <a:cubicBezTo>
                      <a:pt x="18174" y="4617"/>
                      <a:pt x="16319" y="5871"/>
                      <a:pt x="14314" y="6923"/>
                    </a:cubicBezTo>
                    <a:cubicBezTo>
                      <a:pt x="12284" y="6497"/>
                      <a:pt x="10304" y="6021"/>
                      <a:pt x="8399" y="5344"/>
                    </a:cubicBezTo>
                    <a:cubicBezTo>
                      <a:pt x="10028" y="5044"/>
                      <a:pt x="11607" y="4191"/>
                      <a:pt x="12760" y="3013"/>
                    </a:cubicBezTo>
                    <a:cubicBezTo>
                      <a:pt x="13838" y="2863"/>
                      <a:pt x="14891" y="2713"/>
                      <a:pt x="15968" y="2688"/>
                    </a:cubicBezTo>
                    <a:cubicBezTo>
                      <a:pt x="16128" y="2682"/>
                      <a:pt x="16286" y="2679"/>
                      <a:pt x="16444" y="2679"/>
                    </a:cubicBezTo>
                    <a:close/>
                    <a:moveTo>
                      <a:pt x="1758" y="2211"/>
                    </a:moveTo>
                    <a:lnTo>
                      <a:pt x="1758" y="2211"/>
                    </a:lnTo>
                    <a:cubicBezTo>
                      <a:pt x="2585" y="2863"/>
                      <a:pt x="3487" y="3439"/>
                      <a:pt x="4414" y="3966"/>
                    </a:cubicBezTo>
                    <a:cubicBezTo>
                      <a:pt x="4991" y="4893"/>
                      <a:pt x="5317" y="5946"/>
                      <a:pt x="5266" y="7049"/>
                    </a:cubicBezTo>
                    <a:cubicBezTo>
                      <a:pt x="3888" y="5595"/>
                      <a:pt x="2785" y="3941"/>
                      <a:pt x="1758" y="2211"/>
                    </a:cubicBezTo>
                    <a:close/>
                    <a:moveTo>
                      <a:pt x="20179" y="3264"/>
                    </a:moveTo>
                    <a:cubicBezTo>
                      <a:pt x="21733" y="3740"/>
                      <a:pt x="23161" y="4542"/>
                      <a:pt x="24515" y="5495"/>
                    </a:cubicBezTo>
                    <a:cubicBezTo>
                      <a:pt x="23287" y="6698"/>
                      <a:pt x="21958" y="7600"/>
                      <a:pt x="20329" y="8151"/>
                    </a:cubicBezTo>
                    <a:cubicBezTo>
                      <a:pt x="18500" y="7750"/>
                      <a:pt x="16645" y="7424"/>
                      <a:pt x="14815" y="7049"/>
                    </a:cubicBezTo>
                    <a:cubicBezTo>
                      <a:pt x="16770" y="6021"/>
                      <a:pt x="18600" y="4768"/>
                      <a:pt x="20179" y="3264"/>
                    </a:cubicBezTo>
                    <a:close/>
                    <a:moveTo>
                      <a:pt x="24690" y="5620"/>
                    </a:moveTo>
                    <a:cubicBezTo>
                      <a:pt x="25893" y="6522"/>
                      <a:pt x="27021" y="7575"/>
                      <a:pt x="28099" y="8678"/>
                    </a:cubicBezTo>
                    <a:cubicBezTo>
                      <a:pt x="27322" y="9054"/>
                      <a:pt x="26545" y="9404"/>
                      <a:pt x="25693" y="9605"/>
                    </a:cubicBezTo>
                    <a:cubicBezTo>
                      <a:pt x="24114" y="9079"/>
                      <a:pt x="22510" y="8653"/>
                      <a:pt x="20881" y="8277"/>
                    </a:cubicBezTo>
                    <a:cubicBezTo>
                      <a:pt x="22359" y="7725"/>
                      <a:pt x="23663" y="6848"/>
                      <a:pt x="24690" y="5620"/>
                    </a:cubicBezTo>
                    <a:close/>
                    <a:moveTo>
                      <a:pt x="4740" y="4141"/>
                    </a:moveTo>
                    <a:lnTo>
                      <a:pt x="4740" y="4141"/>
                    </a:lnTo>
                    <a:cubicBezTo>
                      <a:pt x="5768" y="4693"/>
                      <a:pt x="6820" y="5144"/>
                      <a:pt x="7898" y="5570"/>
                    </a:cubicBezTo>
                    <a:cubicBezTo>
                      <a:pt x="7848" y="5595"/>
                      <a:pt x="7823" y="5645"/>
                      <a:pt x="7873" y="5720"/>
                    </a:cubicBezTo>
                    <a:cubicBezTo>
                      <a:pt x="9151" y="7199"/>
                      <a:pt x="10028" y="8853"/>
                      <a:pt x="10329" y="10783"/>
                    </a:cubicBezTo>
                    <a:cubicBezTo>
                      <a:pt x="9176" y="10206"/>
                      <a:pt x="8074" y="9530"/>
                      <a:pt x="7071" y="8728"/>
                    </a:cubicBezTo>
                    <a:cubicBezTo>
                      <a:pt x="6495" y="8277"/>
                      <a:pt x="5993" y="7800"/>
                      <a:pt x="5492" y="7299"/>
                    </a:cubicBezTo>
                    <a:cubicBezTo>
                      <a:pt x="5617" y="6196"/>
                      <a:pt x="5367" y="5069"/>
                      <a:pt x="4740" y="4141"/>
                    </a:cubicBezTo>
                    <a:close/>
                    <a:moveTo>
                      <a:pt x="20680" y="8753"/>
                    </a:moveTo>
                    <a:lnTo>
                      <a:pt x="20680" y="8753"/>
                    </a:lnTo>
                    <a:cubicBezTo>
                      <a:pt x="22284" y="9129"/>
                      <a:pt x="23838" y="9530"/>
                      <a:pt x="25367" y="10031"/>
                    </a:cubicBezTo>
                    <a:cubicBezTo>
                      <a:pt x="25617" y="10307"/>
                      <a:pt x="25868" y="10582"/>
                      <a:pt x="26094" y="10883"/>
                    </a:cubicBezTo>
                    <a:cubicBezTo>
                      <a:pt x="26294" y="11159"/>
                      <a:pt x="26445" y="11460"/>
                      <a:pt x="26645" y="11760"/>
                    </a:cubicBezTo>
                    <a:cubicBezTo>
                      <a:pt x="25417" y="11785"/>
                      <a:pt x="24139" y="11936"/>
                      <a:pt x="22886" y="12111"/>
                    </a:cubicBezTo>
                    <a:cubicBezTo>
                      <a:pt x="22861" y="12111"/>
                      <a:pt x="22886" y="12086"/>
                      <a:pt x="22861" y="12086"/>
                    </a:cubicBezTo>
                    <a:cubicBezTo>
                      <a:pt x="22334" y="10858"/>
                      <a:pt x="21632" y="9705"/>
                      <a:pt x="20680" y="8753"/>
                    </a:cubicBezTo>
                    <a:close/>
                    <a:moveTo>
                      <a:pt x="25768" y="10156"/>
                    </a:moveTo>
                    <a:cubicBezTo>
                      <a:pt x="27597" y="10783"/>
                      <a:pt x="29377" y="11535"/>
                      <a:pt x="31106" y="12487"/>
                    </a:cubicBezTo>
                    <a:cubicBezTo>
                      <a:pt x="29827" y="11966"/>
                      <a:pt x="28503" y="11758"/>
                      <a:pt x="27134" y="11758"/>
                    </a:cubicBezTo>
                    <a:cubicBezTo>
                      <a:pt x="27055" y="11758"/>
                      <a:pt x="26975" y="11759"/>
                      <a:pt x="26896" y="11760"/>
                    </a:cubicBezTo>
                    <a:cubicBezTo>
                      <a:pt x="26695" y="11159"/>
                      <a:pt x="26244" y="10607"/>
                      <a:pt x="25768" y="10156"/>
                    </a:cubicBezTo>
                    <a:close/>
                    <a:moveTo>
                      <a:pt x="28224" y="8803"/>
                    </a:moveTo>
                    <a:cubicBezTo>
                      <a:pt x="29402" y="10006"/>
                      <a:pt x="30480" y="11284"/>
                      <a:pt x="31532" y="12537"/>
                    </a:cubicBezTo>
                    <a:cubicBezTo>
                      <a:pt x="29853" y="11334"/>
                      <a:pt x="28049" y="10457"/>
                      <a:pt x="26144" y="9755"/>
                    </a:cubicBezTo>
                    <a:cubicBezTo>
                      <a:pt x="26896" y="9555"/>
                      <a:pt x="27597" y="9254"/>
                      <a:pt x="28224" y="8803"/>
                    </a:cubicBezTo>
                    <a:close/>
                    <a:moveTo>
                      <a:pt x="8099" y="5645"/>
                    </a:moveTo>
                    <a:lnTo>
                      <a:pt x="8099" y="5645"/>
                    </a:lnTo>
                    <a:cubicBezTo>
                      <a:pt x="10003" y="6347"/>
                      <a:pt x="12008" y="6873"/>
                      <a:pt x="14038" y="7324"/>
                    </a:cubicBezTo>
                    <a:cubicBezTo>
                      <a:pt x="14038" y="7349"/>
                      <a:pt x="14038" y="7349"/>
                      <a:pt x="14064" y="7374"/>
                    </a:cubicBezTo>
                    <a:cubicBezTo>
                      <a:pt x="15292" y="8953"/>
                      <a:pt x="16244" y="10658"/>
                      <a:pt x="16795" y="12587"/>
                    </a:cubicBezTo>
                    <a:cubicBezTo>
                      <a:pt x="16369" y="12562"/>
                      <a:pt x="15943" y="12512"/>
                      <a:pt x="15517" y="12462"/>
                    </a:cubicBezTo>
                    <a:cubicBezTo>
                      <a:pt x="13838" y="12186"/>
                      <a:pt x="12184" y="11660"/>
                      <a:pt x="10655" y="10933"/>
                    </a:cubicBezTo>
                    <a:cubicBezTo>
                      <a:pt x="10379" y="8953"/>
                      <a:pt x="9527" y="7049"/>
                      <a:pt x="8099" y="5645"/>
                    </a:cubicBezTo>
                    <a:close/>
                    <a:moveTo>
                      <a:pt x="14339" y="7399"/>
                    </a:moveTo>
                    <a:lnTo>
                      <a:pt x="14339" y="7399"/>
                    </a:lnTo>
                    <a:cubicBezTo>
                      <a:pt x="14665" y="7475"/>
                      <a:pt x="14966" y="7525"/>
                      <a:pt x="15267" y="7600"/>
                    </a:cubicBezTo>
                    <a:cubicBezTo>
                      <a:pt x="16971" y="7951"/>
                      <a:pt x="18625" y="8277"/>
                      <a:pt x="20279" y="8653"/>
                    </a:cubicBezTo>
                    <a:cubicBezTo>
                      <a:pt x="21206" y="9730"/>
                      <a:pt x="22008" y="10833"/>
                      <a:pt x="22560" y="12136"/>
                    </a:cubicBezTo>
                    <a:cubicBezTo>
                      <a:pt x="20900" y="12367"/>
                      <a:pt x="19220" y="12618"/>
                      <a:pt x="17576" y="12618"/>
                    </a:cubicBezTo>
                    <a:cubicBezTo>
                      <a:pt x="17433" y="12618"/>
                      <a:pt x="17289" y="12617"/>
                      <a:pt x="17146" y="12612"/>
                    </a:cubicBezTo>
                    <a:cubicBezTo>
                      <a:pt x="16570" y="10683"/>
                      <a:pt x="15668" y="8903"/>
                      <a:pt x="14339" y="7399"/>
                    </a:cubicBezTo>
                    <a:close/>
                    <a:moveTo>
                      <a:pt x="327" y="0"/>
                    </a:moveTo>
                    <a:cubicBezTo>
                      <a:pt x="150" y="0"/>
                      <a:pt x="0" y="206"/>
                      <a:pt x="78" y="382"/>
                    </a:cubicBezTo>
                    <a:cubicBezTo>
                      <a:pt x="3136" y="5795"/>
                      <a:pt x="6695" y="10407"/>
                      <a:pt x="12861" y="12337"/>
                    </a:cubicBezTo>
                    <a:cubicBezTo>
                      <a:pt x="14683" y="12915"/>
                      <a:pt x="16554" y="13187"/>
                      <a:pt x="18440" y="13187"/>
                    </a:cubicBezTo>
                    <a:cubicBezTo>
                      <a:pt x="19252" y="13187"/>
                      <a:pt x="20066" y="13137"/>
                      <a:pt x="20881" y="13039"/>
                    </a:cubicBezTo>
                    <a:cubicBezTo>
                      <a:pt x="23059" y="12772"/>
                      <a:pt x="25289" y="12242"/>
                      <a:pt x="27474" y="12242"/>
                    </a:cubicBezTo>
                    <a:cubicBezTo>
                      <a:pt x="28985" y="12242"/>
                      <a:pt x="30474" y="12496"/>
                      <a:pt x="31908" y="13264"/>
                    </a:cubicBezTo>
                    <a:cubicBezTo>
                      <a:pt x="31947" y="13283"/>
                      <a:pt x="31981" y="13291"/>
                      <a:pt x="32012" y="13291"/>
                    </a:cubicBezTo>
                    <a:cubicBezTo>
                      <a:pt x="32062" y="13291"/>
                      <a:pt x="32103" y="13270"/>
                      <a:pt x="32134" y="13239"/>
                    </a:cubicBezTo>
                    <a:cubicBezTo>
                      <a:pt x="32157" y="13253"/>
                      <a:pt x="32181" y="13259"/>
                      <a:pt x="32206" y="13259"/>
                    </a:cubicBezTo>
                    <a:cubicBezTo>
                      <a:pt x="32314" y="13259"/>
                      <a:pt x="32416" y="13136"/>
                      <a:pt x="32334" y="13013"/>
                    </a:cubicBezTo>
                    <a:cubicBezTo>
                      <a:pt x="28926" y="8402"/>
                      <a:pt x="24665" y="3465"/>
                      <a:pt x="18725" y="2362"/>
                    </a:cubicBezTo>
                    <a:cubicBezTo>
                      <a:pt x="17995" y="2220"/>
                      <a:pt x="17270" y="2163"/>
                      <a:pt x="16547" y="2163"/>
                    </a:cubicBezTo>
                    <a:cubicBezTo>
                      <a:pt x="14594" y="2163"/>
                      <a:pt x="12663" y="2575"/>
                      <a:pt x="10705" y="2813"/>
                    </a:cubicBezTo>
                    <a:cubicBezTo>
                      <a:pt x="10099" y="2882"/>
                      <a:pt x="9500" y="2917"/>
                      <a:pt x="8907" y="2917"/>
                    </a:cubicBezTo>
                    <a:cubicBezTo>
                      <a:pt x="5846" y="2917"/>
                      <a:pt x="2978" y="1988"/>
                      <a:pt x="479" y="56"/>
                    </a:cubicBezTo>
                    <a:cubicBezTo>
                      <a:pt x="429" y="17"/>
                      <a:pt x="377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</p:grpSp>
        <p:grpSp>
          <p:nvGrpSpPr>
            <p:cNvPr id="5637" name="Google Shape;5637;p33"/>
            <p:cNvGrpSpPr/>
            <p:nvPr/>
          </p:nvGrpSpPr>
          <p:grpSpPr>
            <a:xfrm rot="-8641174" flipH="1">
              <a:off x="6976736" y="4494288"/>
              <a:ext cx="1428317" cy="1364420"/>
              <a:chOff x="1459349" y="3299152"/>
              <a:chExt cx="1360267" cy="1299414"/>
            </a:xfrm>
          </p:grpSpPr>
          <p:grpSp>
            <p:nvGrpSpPr>
              <p:cNvPr id="5638" name="Google Shape;5638;p33"/>
              <p:cNvGrpSpPr/>
              <p:nvPr/>
            </p:nvGrpSpPr>
            <p:grpSpPr>
              <a:xfrm>
                <a:off x="1638461" y="3320949"/>
                <a:ext cx="1169027" cy="1268767"/>
                <a:chOff x="1638461" y="3320949"/>
                <a:chExt cx="1169027" cy="1268767"/>
              </a:xfrm>
            </p:grpSpPr>
            <p:sp>
              <p:nvSpPr>
                <p:cNvPr id="5639" name="Google Shape;5639;p33"/>
                <p:cNvSpPr/>
                <p:nvPr/>
              </p:nvSpPr>
              <p:spPr>
                <a:xfrm>
                  <a:off x="2683680" y="4153741"/>
                  <a:ext cx="123808" cy="16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8001" extrusionOk="0">
                      <a:moveTo>
                        <a:pt x="5416" y="1"/>
                      </a:moveTo>
                      <a:cubicBezTo>
                        <a:pt x="4442" y="1"/>
                        <a:pt x="3559" y="346"/>
                        <a:pt x="2807" y="933"/>
                      </a:cubicBezTo>
                      <a:cubicBezTo>
                        <a:pt x="1930" y="3314"/>
                        <a:pt x="1003" y="5670"/>
                        <a:pt x="0" y="8001"/>
                      </a:cubicBezTo>
                      <a:cubicBezTo>
                        <a:pt x="1410" y="6863"/>
                        <a:pt x="3381" y="5945"/>
                        <a:pt x="5191" y="5945"/>
                      </a:cubicBezTo>
                      <a:cubicBezTo>
                        <a:pt x="5215" y="5945"/>
                        <a:pt x="5239" y="5945"/>
                        <a:pt x="5263" y="5945"/>
                      </a:cubicBezTo>
                      <a:lnTo>
                        <a:pt x="5288" y="5945"/>
                      </a:lnTo>
                      <a:cubicBezTo>
                        <a:pt x="5539" y="5143"/>
                        <a:pt x="5715" y="4291"/>
                        <a:pt x="5790" y="3414"/>
                      </a:cubicBezTo>
                      <a:cubicBezTo>
                        <a:pt x="5890" y="2261"/>
                        <a:pt x="5765" y="1133"/>
                        <a:pt x="5614" y="6"/>
                      </a:cubicBezTo>
                      <a:cubicBezTo>
                        <a:pt x="5548" y="2"/>
                        <a:pt x="5482" y="1"/>
                        <a:pt x="54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0" name="Google Shape;5640;p33"/>
                <p:cNvSpPr/>
                <p:nvPr/>
              </p:nvSpPr>
              <p:spPr>
                <a:xfrm>
                  <a:off x="2746362" y="4035314"/>
                  <a:ext cx="54295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6141" extrusionOk="0">
                      <a:moveTo>
                        <a:pt x="2181" y="0"/>
                      </a:moveTo>
                      <a:lnTo>
                        <a:pt x="2181" y="0"/>
                      </a:lnTo>
                      <a:cubicBezTo>
                        <a:pt x="1479" y="2056"/>
                        <a:pt x="753" y="4086"/>
                        <a:pt x="1" y="6141"/>
                      </a:cubicBezTo>
                      <a:cubicBezTo>
                        <a:pt x="721" y="5637"/>
                        <a:pt x="1580" y="5362"/>
                        <a:pt x="2466" y="5362"/>
                      </a:cubicBezTo>
                      <a:cubicBezTo>
                        <a:pt x="2505" y="5362"/>
                        <a:pt x="2543" y="5363"/>
                        <a:pt x="2582" y="5364"/>
                      </a:cubicBezTo>
                      <a:cubicBezTo>
                        <a:pt x="2332" y="3559"/>
                        <a:pt x="1981" y="1780"/>
                        <a:pt x="21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1" name="Google Shape;5641;p33"/>
                <p:cNvSpPr/>
                <p:nvPr/>
              </p:nvSpPr>
              <p:spPr>
                <a:xfrm>
                  <a:off x="2677353" y="4009501"/>
                  <a:ext cx="114349" cy="1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" h="8171" extrusionOk="0">
                      <a:moveTo>
                        <a:pt x="5439" y="0"/>
                      </a:moveTo>
                      <a:lnTo>
                        <a:pt x="5439" y="0"/>
                      </a:lnTo>
                      <a:cubicBezTo>
                        <a:pt x="3409" y="1379"/>
                        <a:pt x="1479" y="2858"/>
                        <a:pt x="0" y="4737"/>
                      </a:cubicBezTo>
                      <a:cubicBezTo>
                        <a:pt x="1053" y="5690"/>
                        <a:pt x="1855" y="6868"/>
                        <a:pt x="2406" y="8171"/>
                      </a:cubicBezTo>
                      <a:cubicBezTo>
                        <a:pt x="3434" y="5464"/>
                        <a:pt x="4462" y="2732"/>
                        <a:pt x="54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2" name="Google Shape;5642;p33"/>
                <p:cNvSpPr/>
                <p:nvPr/>
              </p:nvSpPr>
              <p:spPr>
                <a:xfrm>
                  <a:off x="2643637" y="4282383"/>
                  <a:ext cx="150167" cy="12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991" extrusionOk="0">
                      <a:moveTo>
                        <a:pt x="7143" y="1"/>
                      </a:moveTo>
                      <a:cubicBezTo>
                        <a:pt x="5138" y="477"/>
                        <a:pt x="3459" y="978"/>
                        <a:pt x="1755" y="2206"/>
                      </a:cubicBezTo>
                      <a:cubicBezTo>
                        <a:pt x="1178" y="3485"/>
                        <a:pt x="602" y="4763"/>
                        <a:pt x="0" y="5991"/>
                      </a:cubicBezTo>
                      <a:cubicBezTo>
                        <a:pt x="3534" y="5565"/>
                        <a:pt x="6041" y="3134"/>
                        <a:pt x="71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3" name="Google Shape;5643;p33"/>
                <p:cNvSpPr/>
                <p:nvPr/>
              </p:nvSpPr>
              <p:spPr>
                <a:xfrm>
                  <a:off x="2620452" y="4111175"/>
                  <a:ext cx="104869" cy="21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" h="10277" extrusionOk="0">
                      <a:moveTo>
                        <a:pt x="2632" y="0"/>
                      </a:moveTo>
                      <a:cubicBezTo>
                        <a:pt x="1855" y="1003"/>
                        <a:pt x="1204" y="2131"/>
                        <a:pt x="702" y="3384"/>
                      </a:cubicBezTo>
                      <a:cubicBezTo>
                        <a:pt x="377" y="4286"/>
                        <a:pt x="151" y="5214"/>
                        <a:pt x="1" y="6141"/>
                      </a:cubicBezTo>
                      <a:cubicBezTo>
                        <a:pt x="953" y="7419"/>
                        <a:pt x="1730" y="8823"/>
                        <a:pt x="2407" y="10276"/>
                      </a:cubicBezTo>
                      <a:cubicBezTo>
                        <a:pt x="3259" y="8046"/>
                        <a:pt x="4136" y="5840"/>
                        <a:pt x="4988" y="3610"/>
                      </a:cubicBezTo>
                      <a:cubicBezTo>
                        <a:pt x="4988" y="3584"/>
                        <a:pt x="4988" y="3584"/>
                        <a:pt x="4988" y="3559"/>
                      </a:cubicBezTo>
                      <a:cubicBezTo>
                        <a:pt x="4988" y="3559"/>
                        <a:pt x="4963" y="3534"/>
                        <a:pt x="4963" y="3534"/>
                      </a:cubicBezTo>
                      <a:cubicBezTo>
                        <a:pt x="4412" y="2206"/>
                        <a:pt x="3610" y="1053"/>
                        <a:pt x="26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4" name="Google Shape;5644;p33"/>
                <p:cNvSpPr/>
                <p:nvPr/>
              </p:nvSpPr>
              <p:spPr>
                <a:xfrm>
                  <a:off x="2612023" y="4245514"/>
                  <a:ext cx="56397" cy="1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7770" extrusionOk="0">
                      <a:moveTo>
                        <a:pt x="352" y="0"/>
                      </a:moveTo>
                      <a:lnTo>
                        <a:pt x="352" y="0"/>
                      </a:lnTo>
                      <a:cubicBezTo>
                        <a:pt x="1" y="2607"/>
                        <a:pt x="352" y="5264"/>
                        <a:pt x="1304" y="7770"/>
                      </a:cubicBezTo>
                      <a:cubicBezTo>
                        <a:pt x="1755" y="6592"/>
                        <a:pt x="2206" y="5389"/>
                        <a:pt x="2682" y="4211"/>
                      </a:cubicBezTo>
                      <a:cubicBezTo>
                        <a:pt x="2031" y="2732"/>
                        <a:pt x="1229" y="1354"/>
                        <a:pt x="3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5" name="Google Shape;5645;p33"/>
                <p:cNvSpPr/>
                <p:nvPr/>
              </p:nvSpPr>
              <p:spPr>
                <a:xfrm>
                  <a:off x="2510875" y="3661789"/>
                  <a:ext cx="115400" cy="1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0" h="7094" extrusionOk="0">
                      <a:moveTo>
                        <a:pt x="5489" y="1"/>
                      </a:moveTo>
                      <a:lnTo>
                        <a:pt x="5489" y="1"/>
                      </a:lnTo>
                      <a:cubicBezTo>
                        <a:pt x="3585" y="1430"/>
                        <a:pt x="1655" y="2958"/>
                        <a:pt x="1" y="4738"/>
                      </a:cubicBezTo>
                      <a:cubicBezTo>
                        <a:pt x="577" y="5490"/>
                        <a:pt x="1128" y="6292"/>
                        <a:pt x="1680" y="7094"/>
                      </a:cubicBezTo>
                      <a:cubicBezTo>
                        <a:pt x="2106" y="5941"/>
                        <a:pt x="2582" y="4788"/>
                        <a:pt x="3058" y="3660"/>
                      </a:cubicBezTo>
                      <a:cubicBezTo>
                        <a:pt x="3635" y="2307"/>
                        <a:pt x="4286" y="1054"/>
                        <a:pt x="5439" y="151"/>
                      </a:cubicBezTo>
                      <a:cubicBezTo>
                        <a:pt x="5439" y="101"/>
                        <a:pt x="5464" y="51"/>
                        <a:pt x="54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6" name="Google Shape;5646;p33"/>
                <p:cNvSpPr/>
                <p:nvPr/>
              </p:nvSpPr>
              <p:spPr>
                <a:xfrm>
                  <a:off x="2476633" y="3883592"/>
                  <a:ext cx="149116" cy="19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4" h="9324" extrusionOk="0">
                      <a:moveTo>
                        <a:pt x="7093" y="0"/>
                      </a:moveTo>
                      <a:lnTo>
                        <a:pt x="7093" y="0"/>
                      </a:lnTo>
                      <a:cubicBezTo>
                        <a:pt x="4913" y="652"/>
                        <a:pt x="3183" y="1404"/>
                        <a:pt x="1579" y="3033"/>
                      </a:cubicBezTo>
                      <a:cubicBezTo>
                        <a:pt x="978" y="5113"/>
                        <a:pt x="502" y="7218"/>
                        <a:pt x="1" y="9324"/>
                      </a:cubicBezTo>
                      <a:cubicBezTo>
                        <a:pt x="1254" y="7770"/>
                        <a:pt x="3133" y="6918"/>
                        <a:pt x="5113" y="6893"/>
                      </a:cubicBezTo>
                      <a:cubicBezTo>
                        <a:pt x="5965" y="5414"/>
                        <a:pt x="6592" y="3810"/>
                        <a:pt x="6918" y="2106"/>
                      </a:cubicBezTo>
                      <a:cubicBezTo>
                        <a:pt x="7043" y="1404"/>
                        <a:pt x="7093" y="702"/>
                        <a:pt x="7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7" name="Google Shape;5647;p33"/>
                <p:cNvSpPr/>
                <p:nvPr/>
              </p:nvSpPr>
              <p:spPr>
                <a:xfrm>
                  <a:off x="2511926" y="3780341"/>
                  <a:ext cx="113823" cy="1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5" h="7569" extrusionOk="0">
                      <a:moveTo>
                        <a:pt x="5038" y="0"/>
                      </a:moveTo>
                      <a:cubicBezTo>
                        <a:pt x="3885" y="276"/>
                        <a:pt x="2883" y="852"/>
                        <a:pt x="2006" y="1629"/>
                      </a:cubicBezTo>
                      <a:cubicBezTo>
                        <a:pt x="1504" y="2983"/>
                        <a:pt x="1028" y="4336"/>
                        <a:pt x="577" y="5714"/>
                      </a:cubicBezTo>
                      <a:cubicBezTo>
                        <a:pt x="377" y="6341"/>
                        <a:pt x="176" y="6942"/>
                        <a:pt x="1" y="7569"/>
                      </a:cubicBezTo>
                      <a:cubicBezTo>
                        <a:pt x="1354" y="6040"/>
                        <a:pt x="3409" y="4812"/>
                        <a:pt x="5414" y="4737"/>
                      </a:cubicBezTo>
                      <a:cubicBezTo>
                        <a:pt x="5414" y="3158"/>
                        <a:pt x="5189" y="1579"/>
                        <a:pt x="50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8" name="Google Shape;5648;p33"/>
                <p:cNvSpPr/>
                <p:nvPr/>
              </p:nvSpPr>
              <p:spPr>
                <a:xfrm>
                  <a:off x="2410777" y="4397068"/>
                  <a:ext cx="207594" cy="7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6" h="3418" extrusionOk="0">
                      <a:moveTo>
                        <a:pt x="4447" y="1"/>
                      </a:moveTo>
                      <a:cubicBezTo>
                        <a:pt x="2940" y="1"/>
                        <a:pt x="1445" y="254"/>
                        <a:pt x="1" y="811"/>
                      </a:cubicBezTo>
                      <a:cubicBezTo>
                        <a:pt x="1755" y="1938"/>
                        <a:pt x="3459" y="2891"/>
                        <a:pt x="5540" y="3417"/>
                      </a:cubicBezTo>
                      <a:cubicBezTo>
                        <a:pt x="6968" y="2615"/>
                        <a:pt x="8422" y="1813"/>
                        <a:pt x="9875" y="1061"/>
                      </a:cubicBezTo>
                      <a:cubicBezTo>
                        <a:pt x="9875" y="1036"/>
                        <a:pt x="9875" y="1036"/>
                        <a:pt x="9875" y="1011"/>
                      </a:cubicBezTo>
                      <a:cubicBezTo>
                        <a:pt x="8095" y="367"/>
                        <a:pt x="6263" y="1"/>
                        <a:pt x="44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49" name="Google Shape;5649;p33"/>
                <p:cNvSpPr/>
                <p:nvPr/>
              </p:nvSpPr>
              <p:spPr>
                <a:xfrm>
                  <a:off x="2557245" y="3680770"/>
                  <a:ext cx="63228" cy="12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5991" extrusionOk="0">
                      <a:moveTo>
                        <a:pt x="3008" y="0"/>
                      </a:moveTo>
                      <a:cubicBezTo>
                        <a:pt x="1704" y="1303"/>
                        <a:pt x="1078" y="3233"/>
                        <a:pt x="401" y="4912"/>
                      </a:cubicBezTo>
                      <a:cubicBezTo>
                        <a:pt x="276" y="5263"/>
                        <a:pt x="125" y="5639"/>
                        <a:pt x="0" y="5990"/>
                      </a:cubicBezTo>
                      <a:cubicBezTo>
                        <a:pt x="777" y="5213"/>
                        <a:pt x="1780" y="4737"/>
                        <a:pt x="2857" y="4486"/>
                      </a:cubicBezTo>
                      <a:cubicBezTo>
                        <a:pt x="2707" y="2958"/>
                        <a:pt x="2657" y="1454"/>
                        <a:pt x="30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0" name="Google Shape;5650;p33"/>
                <p:cNvSpPr/>
                <p:nvPr/>
              </p:nvSpPr>
              <p:spPr>
                <a:xfrm>
                  <a:off x="2499818" y="4430952"/>
                  <a:ext cx="115925" cy="14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" h="6718" extrusionOk="0">
                      <a:moveTo>
                        <a:pt x="5514" y="1"/>
                      </a:moveTo>
                      <a:cubicBezTo>
                        <a:pt x="4161" y="727"/>
                        <a:pt x="2807" y="1479"/>
                        <a:pt x="1454" y="2181"/>
                      </a:cubicBezTo>
                      <a:cubicBezTo>
                        <a:pt x="552" y="3560"/>
                        <a:pt x="101" y="5088"/>
                        <a:pt x="0" y="6717"/>
                      </a:cubicBezTo>
                      <a:cubicBezTo>
                        <a:pt x="2757" y="5464"/>
                        <a:pt x="4787" y="2958"/>
                        <a:pt x="55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1" name="Google Shape;5651;p33"/>
                <p:cNvSpPr/>
                <p:nvPr/>
              </p:nvSpPr>
              <p:spPr>
                <a:xfrm>
                  <a:off x="2460301" y="4033738"/>
                  <a:ext cx="120655" cy="11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5565" extrusionOk="0">
                      <a:moveTo>
                        <a:pt x="5740" y="0"/>
                      </a:moveTo>
                      <a:cubicBezTo>
                        <a:pt x="3835" y="75"/>
                        <a:pt x="2206" y="877"/>
                        <a:pt x="853" y="2256"/>
                      </a:cubicBezTo>
                      <a:cubicBezTo>
                        <a:pt x="838" y="2263"/>
                        <a:pt x="825" y="2266"/>
                        <a:pt x="815" y="2266"/>
                      </a:cubicBezTo>
                      <a:cubicBezTo>
                        <a:pt x="790" y="2266"/>
                        <a:pt x="778" y="2249"/>
                        <a:pt x="778" y="2231"/>
                      </a:cubicBezTo>
                      <a:cubicBezTo>
                        <a:pt x="527" y="3334"/>
                        <a:pt x="251" y="4436"/>
                        <a:pt x="1" y="5564"/>
                      </a:cubicBezTo>
                      <a:cubicBezTo>
                        <a:pt x="2382" y="4211"/>
                        <a:pt x="4361" y="2306"/>
                        <a:pt x="57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2" name="Google Shape;5652;p33"/>
                <p:cNvSpPr/>
                <p:nvPr/>
              </p:nvSpPr>
              <p:spPr>
                <a:xfrm>
                  <a:off x="2435013" y="3764009"/>
                  <a:ext cx="109073" cy="18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8647" extrusionOk="0">
                      <a:moveTo>
                        <a:pt x="3484" y="0"/>
                      </a:moveTo>
                      <a:cubicBezTo>
                        <a:pt x="2031" y="1554"/>
                        <a:pt x="803" y="3258"/>
                        <a:pt x="1" y="5238"/>
                      </a:cubicBezTo>
                      <a:cubicBezTo>
                        <a:pt x="727" y="5915"/>
                        <a:pt x="1429" y="6617"/>
                        <a:pt x="2156" y="7318"/>
                      </a:cubicBezTo>
                      <a:cubicBezTo>
                        <a:pt x="2507" y="7669"/>
                        <a:pt x="3083" y="8095"/>
                        <a:pt x="3133" y="8647"/>
                      </a:cubicBezTo>
                      <a:cubicBezTo>
                        <a:pt x="3509" y="7369"/>
                        <a:pt x="3910" y="6140"/>
                        <a:pt x="4311" y="4912"/>
                      </a:cubicBezTo>
                      <a:cubicBezTo>
                        <a:pt x="4612" y="4085"/>
                        <a:pt x="4888" y="3283"/>
                        <a:pt x="5189" y="2481"/>
                      </a:cubicBezTo>
                      <a:cubicBezTo>
                        <a:pt x="4612" y="1654"/>
                        <a:pt x="4036" y="827"/>
                        <a:pt x="34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3" name="Google Shape;5653;p33"/>
                <p:cNvSpPr/>
                <p:nvPr/>
              </p:nvSpPr>
              <p:spPr>
                <a:xfrm>
                  <a:off x="2410777" y="3877265"/>
                  <a:ext cx="88536" cy="19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" h="9450" extrusionOk="0">
                      <a:moveTo>
                        <a:pt x="1103" y="1"/>
                      </a:moveTo>
                      <a:cubicBezTo>
                        <a:pt x="1003" y="276"/>
                        <a:pt x="903" y="527"/>
                        <a:pt x="803" y="803"/>
                      </a:cubicBezTo>
                      <a:cubicBezTo>
                        <a:pt x="201" y="2732"/>
                        <a:pt x="1" y="4687"/>
                        <a:pt x="151" y="6642"/>
                      </a:cubicBezTo>
                      <a:cubicBezTo>
                        <a:pt x="1254" y="7294"/>
                        <a:pt x="2131" y="8296"/>
                        <a:pt x="2733" y="9449"/>
                      </a:cubicBezTo>
                      <a:cubicBezTo>
                        <a:pt x="3108" y="7444"/>
                        <a:pt x="3635" y="5464"/>
                        <a:pt x="4211" y="3509"/>
                      </a:cubicBezTo>
                      <a:cubicBezTo>
                        <a:pt x="4186" y="3509"/>
                        <a:pt x="4136" y="3509"/>
                        <a:pt x="4136" y="3459"/>
                      </a:cubicBezTo>
                      <a:cubicBezTo>
                        <a:pt x="3961" y="2657"/>
                        <a:pt x="3184" y="2106"/>
                        <a:pt x="2607" y="1529"/>
                      </a:cubicBezTo>
                      <a:cubicBezTo>
                        <a:pt x="2106" y="1028"/>
                        <a:pt x="1605" y="527"/>
                        <a:pt x="11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4" name="Google Shape;5654;p33"/>
                <p:cNvSpPr/>
                <p:nvPr/>
              </p:nvSpPr>
              <p:spPr>
                <a:xfrm>
                  <a:off x="2378638" y="4481527"/>
                  <a:ext cx="142789" cy="10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5147" extrusionOk="0">
                      <a:moveTo>
                        <a:pt x="6793" y="1"/>
                      </a:moveTo>
                      <a:cubicBezTo>
                        <a:pt x="5239" y="803"/>
                        <a:pt x="3660" y="1555"/>
                        <a:pt x="2031" y="2206"/>
                      </a:cubicBezTo>
                      <a:cubicBezTo>
                        <a:pt x="1630" y="2657"/>
                        <a:pt x="1179" y="3083"/>
                        <a:pt x="828" y="3610"/>
                      </a:cubicBezTo>
                      <a:cubicBezTo>
                        <a:pt x="502" y="4036"/>
                        <a:pt x="251" y="4512"/>
                        <a:pt x="1" y="5013"/>
                      </a:cubicBezTo>
                      <a:cubicBezTo>
                        <a:pt x="648" y="5093"/>
                        <a:pt x="1296" y="5147"/>
                        <a:pt x="1941" y="5147"/>
                      </a:cubicBezTo>
                      <a:cubicBezTo>
                        <a:pt x="2720" y="5147"/>
                        <a:pt x="3494" y="5068"/>
                        <a:pt x="4262" y="4863"/>
                      </a:cubicBezTo>
                      <a:cubicBezTo>
                        <a:pt x="4738" y="4737"/>
                        <a:pt x="5164" y="4587"/>
                        <a:pt x="5590" y="4387"/>
                      </a:cubicBezTo>
                      <a:cubicBezTo>
                        <a:pt x="5565" y="2833"/>
                        <a:pt x="6016" y="1329"/>
                        <a:pt x="6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5" name="Google Shape;5655;p33"/>
                <p:cNvSpPr/>
                <p:nvPr/>
              </p:nvSpPr>
              <p:spPr>
                <a:xfrm>
                  <a:off x="2303302" y="4415671"/>
                  <a:ext cx="217074" cy="10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7" h="5039" extrusionOk="0">
                      <a:moveTo>
                        <a:pt x="4938" y="1"/>
                      </a:moveTo>
                      <a:cubicBezTo>
                        <a:pt x="4287" y="251"/>
                        <a:pt x="3635" y="577"/>
                        <a:pt x="2983" y="1003"/>
                      </a:cubicBezTo>
                      <a:cubicBezTo>
                        <a:pt x="1830" y="1730"/>
                        <a:pt x="853" y="2632"/>
                        <a:pt x="1" y="3685"/>
                      </a:cubicBezTo>
                      <a:cubicBezTo>
                        <a:pt x="1805" y="4387"/>
                        <a:pt x="3585" y="4888"/>
                        <a:pt x="5565" y="5038"/>
                      </a:cubicBezTo>
                      <a:lnTo>
                        <a:pt x="5615" y="5038"/>
                      </a:lnTo>
                      <a:cubicBezTo>
                        <a:pt x="5916" y="4938"/>
                        <a:pt x="6191" y="4813"/>
                        <a:pt x="6492" y="4662"/>
                      </a:cubicBezTo>
                      <a:cubicBezTo>
                        <a:pt x="7770" y="4036"/>
                        <a:pt x="9049" y="3384"/>
                        <a:pt x="10327" y="2682"/>
                      </a:cubicBezTo>
                      <a:cubicBezTo>
                        <a:pt x="8347" y="2357"/>
                        <a:pt x="6567" y="1179"/>
                        <a:pt x="49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6" name="Google Shape;5656;p33"/>
                <p:cNvSpPr/>
                <p:nvPr/>
              </p:nvSpPr>
              <p:spPr>
                <a:xfrm>
                  <a:off x="2413951" y="4020558"/>
                  <a:ext cx="52697" cy="13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6367" extrusionOk="0">
                      <a:moveTo>
                        <a:pt x="0" y="1"/>
                      </a:moveTo>
                      <a:cubicBezTo>
                        <a:pt x="201" y="2206"/>
                        <a:pt x="852" y="4362"/>
                        <a:pt x="1905" y="6367"/>
                      </a:cubicBezTo>
                      <a:cubicBezTo>
                        <a:pt x="1930" y="6342"/>
                        <a:pt x="1980" y="6317"/>
                        <a:pt x="2030" y="6291"/>
                      </a:cubicBezTo>
                      <a:cubicBezTo>
                        <a:pt x="2030" y="6266"/>
                        <a:pt x="2005" y="6266"/>
                        <a:pt x="2005" y="6241"/>
                      </a:cubicBezTo>
                      <a:cubicBezTo>
                        <a:pt x="2130" y="5164"/>
                        <a:pt x="2306" y="4061"/>
                        <a:pt x="2506" y="2983"/>
                      </a:cubicBezTo>
                      <a:cubicBezTo>
                        <a:pt x="1930" y="1755"/>
                        <a:pt x="1078" y="82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7" name="Google Shape;5657;p33"/>
                <p:cNvSpPr/>
                <p:nvPr/>
              </p:nvSpPr>
              <p:spPr>
                <a:xfrm>
                  <a:off x="2393919" y="4168076"/>
                  <a:ext cx="42166" cy="8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3810" extrusionOk="0">
                      <a:moveTo>
                        <a:pt x="2006" y="0"/>
                      </a:moveTo>
                      <a:cubicBezTo>
                        <a:pt x="1404" y="401"/>
                        <a:pt x="828" y="777"/>
                        <a:pt x="251" y="1153"/>
                      </a:cubicBezTo>
                      <a:cubicBezTo>
                        <a:pt x="26" y="2055"/>
                        <a:pt x="1" y="2933"/>
                        <a:pt x="151" y="3810"/>
                      </a:cubicBezTo>
                      <a:cubicBezTo>
                        <a:pt x="978" y="2757"/>
                        <a:pt x="1605" y="1504"/>
                        <a:pt x="20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8" name="Google Shape;5658;p33"/>
                <p:cNvSpPr/>
                <p:nvPr/>
              </p:nvSpPr>
              <p:spPr>
                <a:xfrm>
                  <a:off x="2269586" y="4132468"/>
                  <a:ext cx="162295" cy="50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2422" extrusionOk="0">
                      <a:moveTo>
                        <a:pt x="2224" y="0"/>
                      </a:moveTo>
                      <a:cubicBezTo>
                        <a:pt x="1478" y="0"/>
                        <a:pt x="734" y="72"/>
                        <a:pt x="1" y="216"/>
                      </a:cubicBezTo>
                      <a:cubicBezTo>
                        <a:pt x="1855" y="1293"/>
                        <a:pt x="3810" y="2045"/>
                        <a:pt x="5966" y="2421"/>
                      </a:cubicBezTo>
                      <a:cubicBezTo>
                        <a:pt x="6542" y="2045"/>
                        <a:pt x="7119" y="1694"/>
                        <a:pt x="7720" y="1318"/>
                      </a:cubicBezTo>
                      <a:cubicBezTo>
                        <a:pt x="5951" y="443"/>
                        <a:pt x="4079" y="0"/>
                        <a:pt x="22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59" name="Google Shape;5659;p33"/>
                <p:cNvSpPr/>
                <p:nvPr/>
              </p:nvSpPr>
              <p:spPr>
                <a:xfrm>
                  <a:off x="2292771" y="4196516"/>
                  <a:ext cx="101169" cy="12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3" h="6142" extrusionOk="0">
                      <a:moveTo>
                        <a:pt x="4763" y="1"/>
                      </a:moveTo>
                      <a:cubicBezTo>
                        <a:pt x="3935" y="552"/>
                        <a:pt x="3083" y="1078"/>
                        <a:pt x="2231" y="1605"/>
                      </a:cubicBezTo>
                      <a:cubicBezTo>
                        <a:pt x="1204" y="3008"/>
                        <a:pt x="527" y="4512"/>
                        <a:pt x="1" y="6141"/>
                      </a:cubicBezTo>
                      <a:cubicBezTo>
                        <a:pt x="1880" y="5339"/>
                        <a:pt x="3534" y="4211"/>
                        <a:pt x="4813" y="2657"/>
                      </a:cubicBezTo>
                      <a:cubicBezTo>
                        <a:pt x="4562" y="1780"/>
                        <a:pt x="4562" y="878"/>
                        <a:pt x="47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60" name="Google Shape;5660;p33"/>
                <p:cNvSpPr/>
                <p:nvPr/>
              </p:nvSpPr>
              <p:spPr>
                <a:xfrm>
                  <a:off x="2249575" y="4532101"/>
                  <a:ext cx="162274" cy="5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0" h="2583" extrusionOk="0">
                      <a:moveTo>
                        <a:pt x="7720" y="1"/>
                      </a:moveTo>
                      <a:lnTo>
                        <a:pt x="7720" y="1"/>
                      </a:lnTo>
                      <a:cubicBezTo>
                        <a:pt x="5264" y="928"/>
                        <a:pt x="2732" y="1630"/>
                        <a:pt x="0" y="1855"/>
                      </a:cubicBezTo>
                      <a:cubicBezTo>
                        <a:pt x="92" y="1853"/>
                        <a:pt x="183" y="1852"/>
                        <a:pt x="274" y="1852"/>
                      </a:cubicBezTo>
                      <a:cubicBezTo>
                        <a:pt x="2211" y="1852"/>
                        <a:pt x="4126" y="2343"/>
                        <a:pt x="6041" y="2582"/>
                      </a:cubicBezTo>
                      <a:cubicBezTo>
                        <a:pt x="6417" y="1655"/>
                        <a:pt x="6968" y="702"/>
                        <a:pt x="77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61" name="Google Shape;5661;p33"/>
                <p:cNvSpPr/>
                <p:nvPr/>
              </p:nvSpPr>
              <p:spPr>
                <a:xfrm>
                  <a:off x="2248524" y="4495232"/>
                  <a:ext cx="163325" cy="7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3384" extrusionOk="0">
                      <a:moveTo>
                        <a:pt x="2507" y="0"/>
                      </a:moveTo>
                      <a:cubicBezTo>
                        <a:pt x="2106" y="476"/>
                        <a:pt x="1755" y="978"/>
                        <a:pt x="1404" y="1529"/>
                      </a:cubicBezTo>
                      <a:cubicBezTo>
                        <a:pt x="978" y="2231"/>
                        <a:pt x="552" y="2857"/>
                        <a:pt x="0" y="3384"/>
                      </a:cubicBezTo>
                      <a:cubicBezTo>
                        <a:pt x="2632" y="2782"/>
                        <a:pt x="5264" y="2406"/>
                        <a:pt x="7770" y="1429"/>
                      </a:cubicBezTo>
                      <a:cubicBezTo>
                        <a:pt x="5940" y="1278"/>
                        <a:pt x="4136" y="852"/>
                        <a:pt x="25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62" name="Google Shape;5662;p33"/>
                <p:cNvSpPr/>
                <p:nvPr/>
              </p:nvSpPr>
              <p:spPr>
                <a:xfrm>
                  <a:off x="2177918" y="4137513"/>
                  <a:ext cx="210221" cy="9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1" h="4588" extrusionOk="0">
                      <a:moveTo>
                        <a:pt x="4161" y="1"/>
                      </a:moveTo>
                      <a:cubicBezTo>
                        <a:pt x="2708" y="301"/>
                        <a:pt x="1304" y="878"/>
                        <a:pt x="1" y="1755"/>
                      </a:cubicBezTo>
                      <a:cubicBezTo>
                        <a:pt x="1906" y="3409"/>
                        <a:pt x="4061" y="4387"/>
                        <a:pt x="6567" y="4587"/>
                      </a:cubicBezTo>
                      <a:cubicBezTo>
                        <a:pt x="7720" y="3860"/>
                        <a:pt x="8873" y="3133"/>
                        <a:pt x="10001" y="2382"/>
                      </a:cubicBezTo>
                      <a:cubicBezTo>
                        <a:pt x="7896" y="2006"/>
                        <a:pt x="5916" y="1204"/>
                        <a:pt x="41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63" name="Google Shape;5663;p33"/>
                <p:cNvSpPr/>
                <p:nvPr/>
              </p:nvSpPr>
              <p:spPr>
                <a:xfrm>
                  <a:off x="2181092" y="4240764"/>
                  <a:ext cx="144891" cy="114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3" h="5465" extrusionOk="0">
                      <a:moveTo>
                        <a:pt x="6742" y="1"/>
                      </a:moveTo>
                      <a:cubicBezTo>
                        <a:pt x="5289" y="878"/>
                        <a:pt x="3835" y="1755"/>
                        <a:pt x="2356" y="2557"/>
                      </a:cubicBezTo>
                      <a:cubicBezTo>
                        <a:pt x="1930" y="2783"/>
                        <a:pt x="1504" y="3008"/>
                        <a:pt x="1053" y="3234"/>
                      </a:cubicBezTo>
                      <a:cubicBezTo>
                        <a:pt x="953" y="3560"/>
                        <a:pt x="777" y="3861"/>
                        <a:pt x="627" y="4186"/>
                      </a:cubicBezTo>
                      <a:cubicBezTo>
                        <a:pt x="426" y="4612"/>
                        <a:pt x="251" y="5064"/>
                        <a:pt x="0" y="5465"/>
                      </a:cubicBezTo>
                      <a:cubicBezTo>
                        <a:pt x="1780" y="5189"/>
                        <a:pt x="3509" y="4763"/>
                        <a:pt x="5113" y="4111"/>
                      </a:cubicBezTo>
                      <a:cubicBezTo>
                        <a:pt x="5439" y="2633"/>
                        <a:pt x="6065" y="1254"/>
                        <a:pt x="68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64" name="Google Shape;5664;p33"/>
                <p:cNvSpPr/>
                <p:nvPr/>
              </p:nvSpPr>
              <p:spPr>
                <a:xfrm>
                  <a:off x="2087847" y="4176505"/>
                  <a:ext cx="219176" cy="12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5715" extrusionOk="0">
                      <a:moveTo>
                        <a:pt x="4136" y="0"/>
                      </a:moveTo>
                      <a:cubicBezTo>
                        <a:pt x="3985" y="126"/>
                        <a:pt x="3810" y="226"/>
                        <a:pt x="3659" y="351"/>
                      </a:cubicBezTo>
                      <a:cubicBezTo>
                        <a:pt x="2206" y="1454"/>
                        <a:pt x="978" y="2832"/>
                        <a:pt x="0" y="4386"/>
                      </a:cubicBezTo>
                      <a:cubicBezTo>
                        <a:pt x="1805" y="5188"/>
                        <a:pt x="3634" y="5639"/>
                        <a:pt x="5639" y="5690"/>
                      </a:cubicBezTo>
                      <a:cubicBezTo>
                        <a:pt x="5664" y="5690"/>
                        <a:pt x="5689" y="5690"/>
                        <a:pt x="5689" y="5715"/>
                      </a:cubicBezTo>
                      <a:cubicBezTo>
                        <a:pt x="7319" y="4888"/>
                        <a:pt x="8872" y="3960"/>
                        <a:pt x="10426" y="3008"/>
                      </a:cubicBezTo>
                      <a:cubicBezTo>
                        <a:pt x="8045" y="2732"/>
                        <a:pt x="5840" y="173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grpSp>
              <p:nvGrpSpPr>
                <p:cNvPr id="5665" name="Google Shape;5665;p33"/>
                <p:cNvGrpSpPr/>
                <p:nvPr/>
              </p:nvGrpSpPr>
              <p:grpSpPr>
                <a:xfrm>
                  <a:off x="2131043" y="3423149"/>
                  <a:ext cx="217599" cy="468368"/>
                  <a:chOff x="2131043" y="3423149"/>
                  <a:chExt cx="217599" cy="468368"/>
                </a:xfrm>
              </p:grpSpPr>
              <p:sp>
                <p:nvSpPr>
                  <p:cNvPr id="5666" name="Google Shape;5666;p33"/>
                  <p:cNvSpPr/>
                  <p:nvPr/>
                </p:nvSpPr>
                <p:spPr>
                  <a:xfrm>
                    <a:off x="2250101" y="3607536"/>
                    <a:ext cx="98542" cy="191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" h="9124" extrusionOk="0">
                        <a:moveTo>
                          <a:pt x="3935" y="0"/>
                        </a:moveTo>
                        <a:cubicBezTo>
                          <a:pt x="2707" y="928"/>
                          <a:pt x="1905" y="2056"/>
                          <a:pt x="1028" y="3334"/>
                        </a:cubicBezTo>
                        <a:cubicBezTo>
                          <a:pt x="1010" y="3352"/>
                          <a:pt x="993" y="3369"/>
                          <a:pt x="975" y="3369"/>
                        </a:cubicBezTo>
                        <a:cubicBezTo>
                          <a:pt x="968" y="3369"/>
                          <a:pt x="960" y="3366"/>
                          <a:pt x="953" y="3359"/>
                        </a:cubicBezTo>
                        <a:cubicBezTo>
                          <a:pt x="953" y="3384"/>
                          <a:pt x="953" y="3409"/>
                          <a:pt x="953" y="3409"/>
                        </a:cubicBezTo>
                        <a:cubicBezTo>
                          <a:pt x="953" y="3434"/>
                          <a:pt x="978" y="3459"/>
                          <a:pt x="978" y="3459"/>
                        </a:cubicBezTo>
                        <a:cubicBezTo>
                          <a:pt x="1028" y="3534"/>
                          <a:pt x="978" y="3635"/>
                          <a:pt x="903" y="3635"/>
                        </a:cubicBezTo>
                        <a:cubicBezTo>
                          <a:pt x="853" y="3910"/>
                          <a:pt x="803" y="4211"/>
                          <a:pt x="777" y="4462"/>
                        </a:cubicBezTo>
                        <a:cubicBezTo>
                          <a:pt x="527" y="5865"/>
                          <a:pt x="351" y="7544"/>
                          <a:pt x="1" y="9123"/>
                        </a:cubicBezTo>
                        <a:cubicBezTo>
                          <a:pt x="1279" y="8021"/>
                          <a:pt x="2908" y="7294"/>
                          <a:pt x="4537" y="6918"/>
                        </a:cubicBezTo>
                        <a:cubicBezTo>
                          <a:pt x="4587" y="6918"/>
                          <a:pt x="4637" y="6918"/>
                          <a:pt x="4662" y="6968"/>
                        </a:cubicBezTo>
                        <a:cubicBezTo>
                          <a:pt x="4687" y="5990"/>
                          <a:pt x="4587" y="4988"/>
                          <a:pt x="4462" y="4036"/>
                        </a:cubicBezTo>
                        <a:cubicBezTo>
                          <a:pt x="4311" y="2707"/>
                          <a:pt x="4136" y="1354"/>
                          <a:pt x="393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67" name="Google Shape;5667;p33"/>
                  <p:cNvSpPr/>
                  <p:nvPr/>
                </p:nvSpPr>
                <p:spPr>
                  <a:xfrm>
                    <a:off x="2210583" y="3758207"/>
                    <a:ext cx="137534" cy="133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3" h="6342" extrusionOk="0">
                        <a:moveTo>
                          <a:pt x="6542" y="0"/>
                        </a:moveTo>
                        <a:cubicBezTo>
                          <a:pt x="6517" y="0"/>
                          <a:pt x="6492" y="0"/>
                          <a:pt x="6492" y="25"/>
                        </a:cubicBezTo>
                        <a:cubicBezTo>
                          <a:pt x="4713" y="452"/>
                          <a:pt x="3234" y="1254"/>
                          <a:pt x="1805" y="2306"/>
                        </a:cubicBezTo>
                        <a:cubicBezTo>
                          <a:pt x="1454" y="3735"/>
                          <a:pt x="928" y="5088"/>
                          <a:pt x="1" y="6116"/>
                        </a:cubicBezTo>
                        <a:lnTo>
                          <a:pt x="276" y="6341"/>
                        </a:lnTo>
                        <a:cubicBezTo>
                          <a:pt x="302" y="6316"/>
                          <a:pt x="327" y="6291"/>
                          <a:pt x="377" y="6266"/>
                        </a:cubicBezTo>
                        <a:cubicBezTo>
                          <a:pt x="2507" y="5364"/>
                          <a:pt x="4512" y="5564"/>
                          <a:pt x="5765" y="3208"/>
                        </a:cubicBezTo>
                        <a:cubicBezTo>
                          <a:pt x="6292" y="2206"/>
                          <a:pt x="6492" y="1103"/>
                          <a:pt x="65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68" name="Google Shape;5668;p33"/>
                  <p:cNvSpPr/>
                  <p:nvPr/>
                </p:nvSpPr>
                <p:spPr>
                  <a:xfrm>
                    <a:off x="2271184" y="3510592"/>
                    <a:ext cx="60601" cy="161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3" h="7671" extrusionOk="0">
                        <a:moveTo>
                          <a:pt x="2155" y="1"/>
                        </a:moveTo>
                        <a:cubicBezTo>
                          <a:pt x="1679" y="678"/>
                          <a:pt x="1253" y="1354"/>
                          <a:pt x="827" y="2031"/>
                        </a:cubicBezTo>
                        <a:cubicBezTo>
                          <a:pt x="576" y="3936"/>
                          <a:pt x="301" y="5790"/>
                          <a:pt x="0" y="7670"/>
                        </a:cubicBezTo>
                        <a:cubicBezTo>
                          <a:pt x="551" y="6317"/>
                          <a:pt x="1704" y="5164"/>
                          <a:pt x="2882" y="4312"/>
                        </a:cubicBezTo>
                        <a:cubicBezTo>
                          <a:pt x="2657" y="2883"/>
                          <a:pt x="2406" y="1429"/>
                          <a:pt x="21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69" name="Google Shape;5669;p33"/>
                  <p:cNvSpPr/>
                  <p:nvPr/>
                </p:nvSpPr>
                <p:spPr>
                  <a:xfrm>
                    <a:off x="2290144" y="3438956"/>
                    <a:ext cx="25308" cy="103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4913" extrusionOk="0">
                        <a:moveTo>
                          <a:pt x="577" y="0"/>
                        </a:moveTo>
                        <a:cubicBezTo>
                          <a:pt x="401" y="1629"/>
                          <a:pt x="201" y="3284"/>
                          <a:pt x="0" y="4913"/>
                        </a:cubicBezTo>
                        <a:cubicBezTo>
                          <a:pt x="351" y="4336"/>
                          <a:pt x="727" y="3760"/>
                          <a:pt x="1103" y="3208"/>
                        </a:cubicBezTo>
                        <a:cubicBezTo>
                          <a:pt x="1121" y="3191"/>
                          <a:pt x="1151" y="3173"/>
                          <a:pt x="1176" y="3173"/>
                        </a:cubicBezTo>
                        <a:cubicBezTo>
                          <a:pt x="1186" y="3173"/>
                          <a:pt x="1196" y="3176"/>
                          <a:pt x="1203" y="3183"/>
                        </a:cubicBezTo>
                        <a:cubicBezTo>
                          <a:pt x="1003" y="2106"/>
                          <a:pt x="802" y="1053"/>
                          <a:pt x="5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70" name="Google Shape;5670;p33"/>
                  <p:cNvSpPr/>
                  <p:nvPr/>
                </p:nvSpPr>
                <p:spPr>
                  <a:xfrm>
                    <a:off x="2236921" y="3423149"/>
                    <a:ext cx="60096" cy="1190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" h="5665" extrusionOk="0">
                        <a:moveTo>
                          <a:pt x="2858" y="0"/>
                        </a:moveTo>
                        <a:lnTo>
                          <a:pt x="2858" y="0"/>
                        </a:lnTo>
                        <a:cubicBezTo>
                          <a:pt x="1906" y="828"/>
                          <a:pt x="928" y="1655"/>
                          <a:pt x="1" y="2557"/>
                        </a:cubicBezTo>
                        <a:cubicBezTo>
                          <a:pt x="728" y="3584"/>
                          <a:pt x="1430" y="4612"/>
                          <a:pt x="2131" y="5665"/>
                        </a:cubicBezTo>
                        <a:cubicBezTo>
                          <a:pt x="2382" y="3785"/>
                          <a:pt x="2633" y="188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71" name="Google Shape;5671;p33"/>
                  <p:cNvSpPr/>
                  <p:nvPr/>
                </p:nvSpPr>
                <p:spPr>
                  <a:xfrm>
                    <a:off x="2175290" y="3479524"/>
                    <a:ext cx="105394" cy="188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4" h="8948" extrusionOk="0">
                        <a:moveTo>
                          <a:pt x="2783" y="0"/>
                        </a:moveTo>
                        <a:cubicBezTo>
                          <a:pt x="1755" y="1028"/>
                          <a:pt x="803" y="2131"/>
                          <a:pt x="1" y="3308"/>
                        </a:cubicBezTo>
                        <a:cubicBezTo>
                          <a:pt x="1404" y="5138"/>
                          <a:pt x="2883" y="6993"/>
                          <a:pt x="4136" y="8948"/>
                        </a:cubicBezTo>
                        <a:cubicBezTo>
                          <a:pt x="4437" y="7068"/>
                          <a:pt x="4737" y="5188"/>
                          <a:pt x="5013" y="3308"/>
                        </a:cubicBezTo>
                        <a:cubicBezTo>
                          <a:pt x="4261" y="2206"/>
                          <a:pt x="3509" y="1128"/>
                          <a:pt x="278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72" name="Google Shape;5672;p33"/>
                  <p:cNvSpPr/>
                  <p:nvPr/>
                </p:nvSpPr>
                <p:spPr>
                  <a:xfrm>
                    <a:off x="2131043" y="3551686"/>
                    <a:ext cx="129609" cy="251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6" h="11981" extrusionOk="0">
                        <a:moveTo>
                          <a:pt x="2030" y="1"/>
                        </a:moveTo>
                        <a:cubicBezTo>
                          <a:pt x="1253" y="1179"/>
                          <a:pt x="627" y="2482"/>
                          <a:pt x="301" y="3911"/>
                        </a:cubicBezTo>
                        <a:cubicBezTo>
                          <a:pt x="76" y="4838"/>
                          <a:pt x="0" y="5715"/>
                          <a:pt x="0" y="6592"/>
                        </a:cubicBezTo>
                        <a:cubicBezTo>
                          <a:pt x="1930" y="8121"/>
                          <a:pt x="3634" y="9976"/>
                          <a:pt x="5088" y="11981"/>
                        </a:cubicBezTo>
                        <a:cubicBezTo>
                          <a:pt x="5464" y="10352"/>
                          <a:pt x="5715" y="8673"/>
                          <a:pt x="5990" y="7018"/>
                        </a:cubicBezTo>
                        <a:cubicBezTo>
                          <a:pt x="6066" y="6642"/>
                          <a:pt x="6116" y="6292"/>
                          <a:pt x="6166" y="5916"/>
                        </a:cubicBezTo>
                        <a:cubicBezTo>
                          <a:pt x="4687" y="4036"/>
                          <a:pt x="3334" y="1981"/>
                          <a:pt x="203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73" name="Google Shape;5673;p33"/>
                  <p:cNvSpPr/>
                  <p:nvPr/>
                </p:nvSpPr>
                <p:spPr>
                  <a:xfrm>
                    <a:off x="2131043" y="3695505"/>
                    <a:ext cx="104848" cy="1833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8" h="8723" extrusionOk="0">
                        <a:moveTo>
                          <a:pt x="0" y="1"/>
                        </a:moveTo>
                        <a:cubicBezTo>
                          <a:pt x="50" y="3008"/>
                          <a:pt x="1304" y="5816"/>
                          <a:pt x="3033" y="8347"/>
                        </a:cubicBezTo>
                        <a:cubicBezTo>
                          <a:pt x="3158" y="8472"/>
                          <a:pt x="3284" y="8597"/>
                          <a:pt x="3409" y="8723"/>
                        </a:cubicBezTo>
                        <a:cubicBezTo>
                          <a:pt x="4086" y="7946"/>
                          <a:pt x="4562" y="7019"/>
                          <a:pt x="4913" y="5816"/>
                        </a:cubicBezTo>
                        <a:cubicBezTo>
                          <a:pt x="4938" y="5715"/>
                          <a:pt x="4963" y="5615"/>
                          <a:pt x="4988" y="5515"/>
                        </a:cubicBezTo>
                        <a:cubicBezTo>
                          <a:pt x="3509" y="3485"/>
                          <a:pt x="1830" y="1680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</p:grpSp>
            <p:sp>
              <p:nvSpPr>
                <p:cNvPr id="5674" name="Google Shape;5674;p33"/>
                <p:cNvSpPr/>
                <p:nvPr/>
              </p:nvSpPr>
              <p:spPr>
                <a:xfrm>
                  <a:off x="2135247" y="3898348"/>
                  <a:ext cx="80633" cy="161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" h="7670" extrusionOk="0">
                      <a:moveTo>
                        <a:pt x="3033" y="0"/>
                      </a:moveTo>
                      <a:cubicBezTo>
                        <a:pt x="3033" y="0"/>
                        <a:pt x="3033" y="25"/>
                        <a:pt x="3008" y="25"/>
                      </a:cubicBezTo>
                      <a:cubicBezTo>
                        <a:pt x="2206" y="702"/>
                        <a:pt x="1229" y="1128"/>
                        <a:pt x="226" y="1529"/>
                      </a:cubicBezTo>
                      <a:cubicBezTo>
                        <a:pt x="26" y="3609"/>
                        <a:pt x="1" y="5589"/>
                        <a:pt x="176" y="7669"/>
                      </a:cubicBezTo>
                      <a:cubicBezTo>
                        <a:pt x="2031" y="5689"/>
                        <a:pt x="3309" y="3183"/>
                        <a:pt x="3835" y="476"/>
                      </a:cubicBezTo>
                      <a:cubicBezTo>
                        <a:pt x="3785" y="451"/>
                        <a:pt x="3735" y="401"/>
                        <a:pt x="3710" y="376"/>
                      </a:cubicBezTo>
                      <a:cubicBezTo>
                        <a:pt x="3660" y="326"/>
                        <a:pt x="3610" y="276"/>
                        <a:pt x="3560" y="226"/>
                      </a:cubicBezTo>
                      <a:cubicBezTo>
                        <a:pt x="3384" y="150"/>
                        <a:pt x="3209" y="75"/>
                        <a:pt x="3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75" name="Google Shape;5675;p33"/>
                <p:cNvSpPr/>
                <p:nvPr/>
              </p:nvSpPr>
              <p:spPr>
                <a:xfrm>
                  <a:off x="2035676" y="4311895"/>
                  <a:ext cx="161244" cy="5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2494" extrusionOk="0">
                      <a:moveTo>
                        <a:pt x="7670" y="0"/>
                      </a:moveTo>
                      <a:cubicBezTo>
                        <a:pt x="5289" y="1203"/>
                        <a:pt x="2758" y="2131"/>
                        <a:pt x="126" y="2356"/>
                      </a:cubicBezTo>
                      <a:cubicBezTo>
                        <a:pt x="76" y="2406"/>
                        <a:pt x="51" y="2457"/>
                        <a:pt x="1" y="2482"/>
                      </a:cubicBezTo>
                      <a:cubicBezTo>
                        <a:pt x="342" y="2490"/>
                        <a:pt x="688" y="2494"/>
                        <a:pt x="1039" y="2494"/>
                      </a:cubicBezTo>
                      <a:cubicBezTo>
                        <a:pt x="2900" y="2494"/>
                        <a:pt x="4873" y="2376"/>
                        <a:pt x="6793" y="2081"/>
                      </a:cubicBezTo>
                      <a:cubicBezTo>
                        <a:pt x="6793" y="2081"/>
                        <a:pt x="6793" y="2056"/>
                        <a:pt x="6793" y="2056"/>
                      </a:cubicBezTo>
                      <a:cubicBezTo>
                        <a:pt x="6918" y="1629"/>
                        <a:pt x="7119" y="1254"/>
                        <a:pt x="7294" y="878"/>
                      </a:cubicBezTo>
                      <a:cubicBezTo>
                        <a:pt x="7420" y="577"/>
                        <a:pt x="7545" y="301"/>
                        <a:pt x="76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76" name="Google Shape;5676;p33"/>
                <p:cNvSpPr/>
                <p:nvPr/>
              </p:nvSpPr>
              <p:spPr>
                <a:xfrm>
                  <a:off x="2035676" y="3883655"/>
                  <a:ext cx="150692" cy="3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1702" extrusionOk="0">
                      <a:moveTo>
                        <a:pt x="4161" y="1"/>
                      </a:moveTo>
                      <a:cubicBezTo>
                        <a:pt x="2744" y="1"/>
                        <a:pt x="1334" y="297"/>
                        <a:pt x="1" y="824"/>
                      </a:cubicBezTo>
                      <a:cubicBezTo>
                        <a:pt x="1580" y="1301"/>
                        <a:pt x="3159" y="1576"/>
                        <a:pt x="4788" y="1626"/>
                      </a:cubicBezTo>
                      <a:cubicBezTo>
                        <a:pt x="4838" y="1626"/>
                        <a:pt x="4888" y="1652"/>
                        <a:pt x="4913" y="1677"/>
                      </a:cubicBezTo>
                      <a:cubicBezTo>
                        <a:pt x="4921" y="1669"/>
                        <a:pt x="4930" y="1666"/>
                        <a:pt x="4940" y="1666"/>
                      </a:cubicBezTo>
                      <a:cubicBezTo>
                        <a:pt x="4963" y="1666"/>
                        <a:pt x="4988" y="1684"/>
                        <a:pt x="4988" y="1702"/>
                      </a:cubicBezTo>
                      <a:cubicBezTo>
                        <a:pt x="5114" y="1652"/>
                        <a:pt x="5214" y="1601"/>
                        <a:pt x="5314" y="1551"/>
                      </a:cubicBezTo>
                      <a:cubicBezTo>
                        <a:pt x="6016" y="1250"/>
                        <a:pt x="6643" y="900"/>
                        <a:pt x="7169" y="474"/>
                      </a:cubicBezTo>
                      <a:cubicBezTo>
                        <a:pt x="6179" y="151"/>
                        <a:pt x="5168" y="1"/>
                        <a:pt x="41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77" name="Google Shape;5677;p33"/>
                <p:cNvSpPr/>
                <p:nvPr/>
              </p:nvSpPr>
              <p:spPr>
                <a:xfrm>
                  <a:off x="2043054" y="4272378"/>
                  <a:ext cx="154917" cy="8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3961" extrusionOk="0">
                      <a:moveTo>
                        <a:pt x="2006" y="1"/>
                      </a:moveTo>
                      <a:cubicBezTo>
                        <a:pt x="1805" y="352"/>
                        <a:pt x="1580" y="702"/>
                        <a:pt x="1404" y="1078"/>
                      </a:cubicBezTo>
                      <a:cubicBezTo>
                        <a:pt x="903" y="2006"/>
                        <a:pt x="627" y="3134"/>
                        <a:pt x="1" y="3961"/>
                      </a:cubicBezTo>
                      <a:cubicBezTo>
                        <a:pt x="2582" y="3459"/>
                        <a:pt x="5013" y="2532"/>
                        <a:pt x="7369" y="1379"/>
                      </a:cubicBezTo>
                      <a:cubicBezTo>
                        <a:pt x="5490" y="1304"/>
                        <a:pt x="3660" y="853"/>
                        <a:pt x="20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78" name="Google Shape;5678;p33"/>
                <p:cNvSpPr/>
                <p:nvPr/>
              </p:nvSpPr>
              <p:spPr>
                <a:xfrm>
                  <a:off x="2018292" y="3932589"/>
                  <a:ext cx="116451" cy="20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9525" extrusionOk="0">
                      <a:moveTo>
                        <a:pt x="5540" y="0"/>
                      </a:moveTo>
                      <a:lnTo>
                        <a:pt x="5540" y="0"/>
                      </a:lnTo>
                      <a:cubicBezTo>
                        <a:pt x="4988" y="226"/>
                        <a:pt x="4437" y="451"/>
                        <a:pt x="3936" y="702"/>
                      </a:cubicBezTo>
                      <a:cubicBezTo>
                        <a:pt x="2733" y="1303"/>
                        <a:pt x="1580" y="1955"/>
                        <a:pt x="452" y="2657"/>
                      </a:cubicBezTo>
                      <a:cubicBezTo>
                        <a:pt x="26" y="4988"/>
                        <a:pt x="1" y="7193"/>
                        <a:pt x="477" y="9524"/>
                      </a:cubicBezTo>
                      <a:cubicBezTo>
                        <a:pt x="1379" y="9198"/>
                        <a:pt x="2257" y="8797"/>
                        <a:pt x="3084" y="8271"/>
                      </a:cubicBezTo>
                      <a:cubicBezTo>
                        <a:pt x="3961" y="7694"/>
                        <a:pt x="4738" y="7043"/>
                        <a:pt x="5465" y="6316"/>
                      </a:cubicBezTo>
                      <a:cubicBezTo>
                        <a:pt x="5114" y="4261"/>
                        <a:pt x="5114" y="2055"/>
                        <a:pt x="55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79" name="Google Shape;5679;p33"/>
                <p:cNvSpPr/>
                <p:nvPr/>
              </p:nvSpPr>
              <p:spPr>
                <a:xfrm>
                  <a:off x="1931374" y="3903603"/>
                  <a:ext cx="199690" cy="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0" h="3836" extrusionOk="0">
                      <a:moveTo>
                        <a:pt x="4662" y="1"/>
                      </a:moveTo>
                      <a:cubicBezTo>
                        <a:pt x="3384" y="577"/>
                        <a:pt x="2181" y="1354"/>
                        <a:pt x="1128" y="2332"/>
                      </a:cubicBezTo>
                      <a:cubicBezTo>
                        <a:pt x="727" y="2708"/>
                        <a:pt x="351" y="3083"/>
                        <a:pt x="1" y="3510"/>
                      </a:cubicBezTo>
                      <a:cubicBezTo>
                        <a:pt x="1404" y="3610"/>
                        <a:pt x="2782" y="3710"/>
                        <a:pt x="4186" y="3835"/>
                      </a:cubicBezTo>
                      <a:cubicBezTo>
                        <a:pt x="5890" y="2758"/>
                        <a:pt x="7670" y="1805"/>
                        <a:pt x="9499" y="978"/>
                      </a:cubicBezTo>
                      <a:cubicBezTo>
                        <a:pt x="7820" y="878"/>
                        <a:pt x="6216" y="577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80" name="Google Shape;5680;p33"/>
                <p:cNvSpPr/>
                <p:nvPr/>
              </p:nvSpPr>
              <p:spPr>
                <a:xfrm>
                  <a:off x="1908189" y="3992118"/>
                  <a:ext cx="114349" cy="16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" h="7896" extrusionOk="0">
                      <a:moveTo>
                        <a:pt x="5439" y="0"/>
                      </a:moveTo>
                      <a:lnTo>
                        <a:pt x="5439" y="0"/>
                      </a:lnTo>
                      <a:cubicBezTo>
                        <a:pt x="5063" y="226"/>
                        <a:pt x="4713" y="476"/>
                        <a:pt x="4362" y="702"/>
                      </a:cubicBezTo>
                      <a:cubicBezTo>
                        <a:pt x="3134" y="1579"/>
                        <a:pt x="1981" y="2507"/>
                        <a:pt x="878" y="3509"/>
                      </a:cubicBezTo>
                      <a:cubicBezTo>
                        <a:pt x="677" y="4913"/>
                        <a:pt x="502" y="6391"/>
                        <a:pt x="101" y="7745"/>
                      </a:cubicBezTo>
                      <a:cubicBezTo>
                        <a:pt x="76" y="7795"/>
                        <a:pt x="51" y="7795"/>
                        <a:pt x="1" y="7795"/>
                      </a:cubicBezTo>
                      <a:lnTo>
                        <a:pt x="26" y="7895"/>
                      </a:lnTo>
                      <a:cubicBezTo>
                        <a:pt x="1855" y="7619"/>
                        <a:pt x="3685" y="7344"/>
                        <a:pt x="5439" y="6792"/>
                      </a:cubicBezTo>
                      <a:cubicBezTo>
                        <a:pt x="4938" y="4537"/>
                        <a:pt x="4888" y="2231"/>
                        <a:pt x="54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grpSp>
              <p:nvGrpSpPr>
                <p:cNvPr id="5681" name="Google Shape;5681;p33"/>
                <p:cNvGrpSpPr/>
                <p:nvPr/>
              </p:nvGrpSpPr>
              <p:grpSpPr>
                <a:xfrm>
                  <a:off x="1871320" y="3320949"/>
                  <a:ext cx="168076" cy="358244"/>
                  <a:chOff x="1871320" y="3320949"/>
                  <a:chExt cx="168076" cy="358244"/>
                </a:xfrm>
              </p:grpSpPr>
              <p:sp>
                <p:nvSpPr>
                  <p:cNvPr id="5682" name="Google Shape;5682;p33"/>
                  <p:cNvSpPr/>
                  <p:nvPr/>
                </p:nvSpPr>
                <p:spPr>
                  <a:xfrm>
                    <a:off x="1940854" y="3544833"/>
                    <a:ext cx="98542" cy="134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" h="6392" extrusionOk="0">
                        <a:moveTo>
                          <a:pt x="4587" y="1"/>
                        </a:moveTo>
                        <a:lnTo>
                          <a:pt x="4587" y="1"/>
                        </a:lnTo>
                        <a:cubicBezTo>
                          <a:pt x="3033" y="1104"/>
                          <a:pt x="1730" y="2282"/>
                          <a:pt x="627" y="3911"/>
                        </a:cubicBezTo>
                        <a:cubicBezTo>
                          <a:pt x="627" y="3936"/>
                          <a:pt x="577" y="3961"/>
                          <a:pt x="552" y="3961"/>
                        </a:cubicBezTo>
                        <a:cubicBezTo>
                          <a:pt x="477" y="4788"/>
                          <a:pt x="326" y="5615"/>
                          <a:pt x="1" y="6392"/>
                        </a:cubicBezTo>
                        <a:cubicBezTo>
                          <a:pt x="1630" y="5540"/>
                          <a:pt x="3284" y="4613"/>
                          <a:pt x="4111" y="2908"/>
                        </a:cubicBezTo>
                        <a:cubicBezTo>
                          <a:pt x="4562" y="1981"/>
                          <a:pt x="4687" y="978"/>
                          <a:pt x="45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3" name="Google Shape;5683;p33"/>
                  <p:cNvSpPr/>
                  <p:nvPr/>
                </p:nvSpPr>
                <p:spPr>
                  <a:xfrm>
                    <a:off x="1947181" y="3419470"/>
                    <a:ext cx="90113" cy="19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7" h="9224" extrusionOk="0">
                        <a:moveTo>
                          <a:pt x="1905" y="0"/>
                        </a:moveTo>
                        <a:lnTo>
                          <a:pt x="1905" y="0"/>
                        </a:lnTo>
                        <a:cubicBezTo>
                          <a:pt x="1908" y="5"/>
                          <a:pt x="1912" y="10"/>
                          <a:pt x="1915" y="16"/>
                        </a:cubicBezTo>
                        <a:lnTo>
                          <a:pt x="1915" y="16"/>
                        </a:lnTo>
                        <a:cubicBezTo>
                          <a:pt x="1913" y="10"/>
                          <a:pt x="1910" y="5"/>
                          <a:pt x="1905" y="0"/>
                        </a:cubicBezTo>
                        <a:close/>
                        <a:moveTo>
                          <a:pt x="1915" y="16"/>
                        </a:moveTo>
                        <a:cubicBezTo>
                          <a:pt x="1920" y="36"/>
                          <a:pt x="1900" y="60"/>
                          <a:pt x="1880" y="100"/>
                        </a:cubicBezTo>
                        <a:cubicBezTo>
                          <a:pt x="1053" y="1278"/>
                          <a:pt x="426" y="2582"/>
                          <a:pt x="0" y="3960"/>
                        </a:cubicBezTo>
                        <a:cubicBezTo>
                          <a:pt x="0" y="4135"/>
                          <a:pt x="25" y="4286"/>
                          <a:pt x="25" y="4461"/>
                        </a:cubicBezTo>
                        <a:cubicBezTo>
                          <a:pt x="101" y="5990"/>
                          <a:pt x="326" y="7619"/>
                          <a:pt x="301" y="9223"/>
                        </a:cubicBezTo>
                        <a:cubicBezTo>
                          <a:pt x="376" y="9198"/>
                          <a:pt x="477" y="9173"/>
                          <a:pt x="552" y="9123"/>
                        </a:cubicBezTo>
                        <a:cubicBezTo>
                          <a:pt x="1228" y="8697"/>
                          <a:pt x="1830" y="7569"/>
                          <a:pt x="2457" y="7018"/>
                        </a:cubicBezTo>
                        <a:cubicBezTo>
                          <a:pt x="3033" y="6516"/>
                          <a:pt x="3635" y="6090"/>
                          <a:pt x="4286" y="5739"/>
                        </a:cubicBezTo>
                        <a:cubicBezTo>
                          <a:pt x="4161" y="4862"/>
                          <a:pt x="3910" y="3985"/>
                          <a:pt x="3584" y="3183"/>
                        </a:cubicBezTo>
                        <a:cubicBezTo>
                          <a:pt x="3136" y="2061"/>
                          <a:pt x="2538" y="1038"/>
                          <a:pt x="1915" y="1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4" name="Google Shape;5684;p33"/>
                  <p:cNvSpPr/>
                  <p:nvPr/>
                </p:nvSpPr>
                <p:spPr>
                  <a:xfrm>
                    <a:off x="1943482" y="3382054"/>
                    <a:ext cx="43238" cy="105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" h="5014" extrusionOk="0">
                        <a:moveTo>
                          <a:pt x="1003" y="1"/>
                        </a:moveTo>
                        <a:cubicBezTo>
                          <a:pt x="653" y="677"/>
                          <a:pt x="327" y="1379"/>
                          <a:pt x="1" y="2081"/>
                        </a:cubicBezTo>
                        <a:cubicBezTo>
                          <a:pt x="51" y="3058"/>
                          <a:pt x="101" y="4036"/>
                          <a:pt x="151" y="5013"/>
                        </a:cubicBezTo>
                        <a:cubicBezTo>
                          <a:pt x="552" y="3860"/>
                          <a:pt x="1129" y="2757"/>
                          <a:pt x="1856" y="1755"/>
                        </a:cubicBezTo>
                        <a:cubicBezTo>
                          <a:pt x="1881" y="1705"/>
                          <a:pt x="1918" y="1686"/>
                          <a:pt x="1956" y="1686"/>
                        </a:cubicBezTo>
                        <a:cubicBezTo>
                          <a:pt x="1993" y="1686"/>
                          <a:pt x="2031" y="1705"/>
                          <a:pt x="2056" y="1730"/>
                        </a:cubicBezTo>
                        <a:cubicBezTo>
                          <a:pt x="1705" y="1153"/>
                          <a:pt x="1354" y="577"/>
                          <a:pt x="10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5" name="Google Shape;5685;p33"/>
                  <p:cNvSpPr/>
                  <p:nvPr/>
                </p:nvSpPr>
                <p:spPr>
                  <a:xfrm>
                    <a:off x="1935053" y="3320949"/>
                    <a:ext cx="26380" cy="93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5" h="4437" extrusionOk="0">
                        <a:moveTo>
                          <a:pt x="1" y="0"/>
                        </a:moveTo>
                        <a:cubicBezTo>
                          <a:pt x="176" y="1454"/>
                          <a:pt x="302" y="2933"/>
                          <a:pt x="377" y="4436"/>
                        </a:cubicBezTo>
                        <a:cubicBezTo>
                          <a:pt x="653" y="3810"/>
                          <a:pt x="953" y="3233"/>
                          <a:pt x="1254" y="2657"/>
                        </a:cubicBezTo>
                        <a:cubicBezTo>
                          <a:pt x="778" y="1805"/>
                          <a:pt x="327" y="928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6" name="Google Shape;5686;p33"/>
                  <p:cNvSpPr/>
                  <p:nvPr/>
                </p:nvSpPr>
                <p:spPr>
                  <a:xfrm>
                    <a:off x="1871320" y="3472672"/>
                    <a:ext cx="73255" cy="138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5" h="6592" extrusionOk="0">
                        <a:moveTo>
                          <a:pt x="226" y="0"/>
                        </a:moveTo>
                        <a:cubicBezTo>
                          <a:pt x="50" y="1203"/>
                          <a:pt x="0" y="2457"/>
                          <a:pt x="176" y="3710"/>
                        </a:cubicBezTo>
                        <a:cubicBezTo>
                          <a:pt x="201" y="3985"/>
                          <a:pt x="251" y="4286"/>
                          <a:pt x="326" y="4562"/>
                        </a:cubicBezTo>
                        <a:cubicBezTo>
                          <a:pt x="1053" y="4837"/>
                          <a:pt x="1705" y="5163"/>
                          <a:pt x="2331" y="5640"/>
                        </a:cubicBezTo>
                        <a:cubicBezTo>
                          <a:pt x="2732" y="5915"/>
                          <a:pt x="3058" y="6391"/>
                          <a:pt x="3434" y="6592"/>
                        </a:cubicBezTo>
                        <a:cubicBezTo>
                          <a:pt x="3484" y="5213"/>
                          <a:pt x="3334" y="3760"/>
                          <a:pt x="3208" y="2406"/>
                        </a:cubicBezTo>
                        <a:cubicBezTo>
                          <a:pt x="3208" y="2406"/>
                          <a:pt x="3183" y="2381"/>
                          <a:pt x="3158" y="2381"/>
                        </a:cubicBezTo>
                        <a:cubicBezTo>
                          <a:pt x="2256" y="1504"/>
                          <a:pt x="1279" y="702"/>
                          <a:pt x="2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7" name="Google Shape;5687;p33"/>
                  <p:cNvSpPr/>
                  <p:nvPr/>
                </p:nvSpPr>
                <p:spPr>
                  <a:xfrm>
                    <a:off x="1876575" y="3398913"/>
                    <a:ext cx="61673" cy="113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4" h="5396" extrusionOk="0">
                        <a:moveTo>
                          <a:pt x="928" y="1"/>
                        </a:moveTo>
                        <a:cubicBezTo>
                          <a:pt x="527" y="1078"/>
                          <a:pt x="201" y="2206"/>
                          <a:pt x="1" y="3359"/>
                        </a:cubicBezTo>
                        <a:cubicBezTo>
                          <a:pt x="602" y="3710"/>
                          <a:pt x="1154" y="4086"/>
                          <a:pt x="1705" y="4512"/>
                        </a:cubicBezTo>
                        <a:cubicBezTo>
                          <a:pt x="1981" y="4737"/>
                          <a:pt x="2257" y="5013"/>
                          <a:pt x="2532" y="5214"/>
                        </a:cubicBezTo>
                        <a:cubicBezTo>
                          <a:pt x="2742" y="5340"/>
                          <a:pt x="2829" y="5395"/>
                          <a:pt x="2896" y="5395"/>
                        </a:cubicBezTo>
                        <a:cubicBezTo>
                          <a:pt x="2909" y="5395"/>
                          <a:pt x="2921" y="5393"/>
                          <a:pt x="2933" y="5389"/>
                        </a:cubicBezTo>
                        <a:cubicBezTo>
                          <a:pt x="2908" y="5063"/>
                          <a:pt x="2883" y="4763"/>
                          <a:pt x="2858" y="4462"/>
                        </a:cubicBezTo>
                        <a:cubicBezTo>
                          <a:pt x="2808" y="3459"/>
                          <a:pt x="2758" y="2457"/>
                          <a:pt x="2708" y="1454"/>
                        </a:cubicBezTo>
                        <a:cubicBezTo>
                          <a:pt x="2106" y="978"/>
                          <a:pt x="1505" y="502"/>
                          <a:pt x="9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8" name="Google Shape;5688;p33"/>
                  <p:cNvSpPr/>
                  <p:nvPr/>
                </p:nvSpPr>
                <p:spPr>
                  <a:xfrm>
                    <a:off x="1878698" y="3571718"/>
                    <a:ext cx="64279" cy="100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4763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26" y="1830"/>
                          <a:pt x="1304" y="3459"/>
                          <a:pt x="2557" y="4762"/>
                        </a:cubicBezTo>
                        <a:cubicBezTo>
                          <a:pt x="2857" y="3985"/>
                          <a:pt x="3008" y="3133"/>
                          <a:pt x="3058" y="2256"/>
                        </a:cubicBezTo>
                        <a:cubicBezTo>
                          <a:pt x="2206" y="1303"/>
                          <a:pt x="1178" y="5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89" name="Google Shape;5689;p33"/>
                  <p:cNvSpPr/>
                  <p:nvPr/>
                </p:nvSpPr>
                <p:spPr>
                  <a:xfrm>
                    <a:off x="1897133" y="3320949"/>
                    <a:ext cx="36365" cy="10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" h="4863" extrusionOk="0">
                        <a:moveTo>
                          <a:pt x="1630" y="0"/>
                        </a:moveTo>
                        <a:cubicBezTo>
                          <a:pt x="1028" y="1153"/>
                          <a:pt x="477" y="2331"/>
                          <a:pt x="0" y="3559"/>
                        </a:cubicBezTo>
                        <a:cubicBezTo>
                          <a:pt x="577" y="3985"/>
                          <a:pt x="1153" y="4411"/>
                          <a:pt x="1730" y="4862"/>
                        </a:cubicBezTo>
                        <a:cubicBezTo>
                          <a:pt x="1630" y="3233"/>
                          <a:pt x="1579" y="1604"/>
                          <a:pt x="16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</p:grpSp>
            <p:sp>
              <p:nvSpPr>
                <p:cNvPr id="5690" name="Google Shape;5690;p33"/>
                <p:cNvSpPr/>
                <p:nvPr/>
              </p:nvSpPr>
              <p:spPr>
                <a:xfrm>
                  <a:off x="1826548" y="4070607"/>
                  <a:ext cx="95368" cy="104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7" h="4989" extrusionOk="0">
                      <a:moveTo>
                        <a:pt x="4536" y="1"/>
                      </a:moveTo>
                      <a:lnTo>
                        <a:pt x="4536" y="1"/>
                      </a:lnTo>
                      <a:cubicBezTo>
                        <a:pt x="2957" y="1429"/>
                        <a:pt x="1529" y="3008"/>
                        <a:pt x="125" y="4637"/>
                      </a:cubicBezTo>
                      <a:cubicBezTo>
                        <a:pt x="75" y="4763"/>
                        <a:pt x="25" y="4863"/>
                        <a:pt x="0" y="4988"/>
                      </a:cubicBezTo>
                      <a:cubicBezTo>
                        <a:pt x="1278" y="4612"/>
                        <a:pt x="2581" y="4387"/>
                        <a:pt x="3910" y="4161"/>
                      </a:cubicBezTo>
                      <a:lnTo>
                        <a:pt x="3885" y="4061"/>
                      </a:lnTo>
                      <a:cubicBezTo>
                        <a:pt x="3860" y="4061"/>
                        <a:pt x="3810" y="4036"/>
                        <a:pt x="3810" y="3986"/>
                      </a:cubicBezTo>
                      <a:cubicBezTo>
                        <a:pt x="3860" y="2833"/>
                        <a:pt x="4186" y="1680"/>
                        <a:pt x="4386" y="552"/>
                      </a:cubicBezTo>
                      <a:cubicBezTo>
                        <a:pt x="4411" y="452"/>
                        <a:pt x="4486" y="201"/>
                        <a:pt x="4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91" name="Google Shape;5691;p33"/>
                <p:cNvSpPr/>
                <p:nvPr/>
              </p:nvSpPr>
              <p:spPr>
                <a:xfrm>
                  <a:off x="1836553" y="4056923"/>
                  <a:ext cx="82188" cy="90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0" h="4311" extrusionOk="0">
                      <a:moveTo>
                        <a:pt x="1930" y="0"/>
                      </a:moveTo>
                      <a:cubicBezTo>
                        <a:pt x="1178" y="1378"/>
                        <a:pt x="577" y="2832"/>
                        <a:pt x="0" y="4311"/>
                      </a:cubicBezTo>
                      <a:cubicBezTo>
                        <a:pt x="1178" y="2782"/>
                        <a:pt x="2481" y="1404"/>
                        <a:pt x="3910" y="125"/>
                      </a:cubicBezTo>
                      <a:cubicBezTo>
                        <a:pt x="3797" y="75"/>
                        <a:pt x="3672" y="63"/>
                        <a:pt x="3543" y="63"/>
                      </a:cubicBezTo>
                      <a:cubicBezTo>
                        <a:pt x="3415" y="63"/>
                        <a:pt x="3283" y="75"/>
                        <a:pt x="3158" y="75"/>
                      </a:cubicBezTo>
                      <a:cubicBezTo>
                        <a:pt x="2757" y="75"/>
                        <a:pt x="2331" y="50"/>
                        <a:pt x="19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692" name="Google Shape;5692;p33"/>
                <p:cNvSpPr/>
                <p:nvPr/>
              </p:nvSpPr>
              <p:spPr>
                <a:xfrm>
                  <a:off x="1878698" y="3981040"/>
                  <a:ext cx="132783" cy="7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7" h="3485" extrusionOk="0">
                      <a:moveTo>
                        <a:pt x="2356" y="1"/>
                      </a:moveTo>
                      <a:cubicBezTo>
                        <a:pt x="1454" y="1079"/>
                        <a:pt x="677" y="2232"/>
                        <a:pt x="0" y="3485"/>
                      </a:cubicBezTo>
                      <a:lnTo>
                        <a:pt x="2206" y="3485"/>
                      </a:lnTo>
                      <a:cubicBezTo>
                        <a:pt x="3484" y="2357"/>
                        <a:pt x="4887" y="1329"/>
                        <a:pt x="6316" y="377"/>
                      </a:cubicBezTo>
                      <a:cubicBezTo>
                        <a:pt x="5013" y="277"/>
                        <a:pt x="3684" y="126"/>
                        <a:pt x="23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grpSp>
              <p:nvGrpSpPr>
                <p:cNvPr id="5693" name="Google Shape;5693;p33"/>
                <p:cNvGrpSpPr/>
                <p:nvPr/>
              </p:nvGrpSpPr>
              <p:grpSpPr>
                <a:xfrm>
                  <a:off x="1638461" y="3689115"/>
                  <a:ext cx="293460" cy="268972"/>
                  <a:chOff x="1638461" y="3689115"/>
                  <a:chExt cx="293460" cy="268972"/>
                </a:xfrm>
              </p:grpSpPr>
              <p:sp>
                <p:nvSpPr>
                  <p:cNvPr id="5694" name="Google Shape;5694;p33"/>
                  <p:cNvSpPr/>
                  <p:nvPr/>
                </p:nvSpPr>
                <p:spPr>
                  <a:xfrm>
                    <a:off x="1899760" y="3701832"/>
                    <a:ext cx="32161" cy="108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" h="5139" extrusionOk="0">
                        <a:moveTo>
                          <a:pt x="1304" y="1"/>
                        </a:moveTo>
                        <a:cubicBezTo>
                          <a:pt x="903" y="552"/>
                          <a:pt x="452" y="1103"/>
                          <a:pt x="1" y="1630"/>
                        </a:cubicBezTo>
                        <a:cubicBezTo>
                          <a:pt x="151" y="2783"/>
                          <a:pt x="352" y="3961"/>
                          <a:pt x="402" y="5139"/>
                        </a:cubicBezTo>
                        <a:cubicBezTo>
                          <a:pt x="1179" y="3560"/>
                          <a:pt x="1530" y="1780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95" name="Google Shape;5695;p33"/>
                  <p:cNvSpPr/>
                  <p:nvPr/>
                </p:nvSpPr>
                <p:spPr>
                  <a:xfrm>
                    <a:off x="1785453" y="3689115"/>
                    <a:ext cx="139089" cy="35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7" h="1709" extrusionOk="0">
                        <a:moveTo>
                          <a:pt x="6307" y="1"/>
                        </a:moveTo>
                        <a:cubicBezTo>
                          <a:pt x="4044" y="1"/>
                          <a:pt x="1942" y="526"/>
                          <a:pt x="0" y="1533"/>
                        </a:cubicBezTo>
                        <a:cubicBezTo>
                          <a:pt x="1679" y="1558"/>
                          <a:pt x="3333" y="1633"/>
                          <a:pt x="5013" y="1708"/>
                        </a:cubicBezTo>
                        <a:cubicBezTo>
                          <a:pt x="5539" y="1132"/>
                          <a:pt x="6065" y="581"/>
                          <a:pt x="6617" y="4"/>
                        </a:cubicBezTo>
                        <a:cubicBezTo>
                          <a:pt x="6513" y="2"/>
                          <a:pt x="6410" y="1"/>
                          <a:pt x="6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96" name="Google Shape;5696;p33"/>
                  <p:cNvSpPr/>
                  <p:nvPr/>
                </p:nvSpPr>
                <p:spPr>
                  <a:xfrm>
                    <a:off x="1847084" y="3741349"/>
                    <a:ext cx="55346" cy="140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" h="6668" extrusionOk="0">
                        <a:moveTo>
                          <a:pt x="2306" y="0"/>
                        </a:moveTo>
                        <a:cubicBezTo>
                          <a:pt x="1604" y="802"/>
                          <a:pt x="878" y="1579"/>
                          <a:pt x="151" y="2331"/>
                        </a:cubicBezTo>
                        <a:cubicBezTo>
                          <a:pt x="76" y="2958"/>
                          <a:pt x="0" y="3584"/>
                          <a:pt x="0" y="4211"/>
                        </a:cubicBezTo>
                        <a:cubicBezTo>
                          <a:pt x="0" y="5013"/>
                          <a:pt x="176" y="5765"/>
                          <a:pt x="201" y="6567"/>
                        </a:cubicBezTo>
                        <a:cubicBezTo>
                          <a:pt x="201" y="6592"/>
                          <a:pt x="201" y="6617"/>
                          <a:pt x="176" y="6617"/>
                        </a:cubicBezTo>
                        <a:lnTo>
                          <a:pt x="201" y="6667"/>
                        </a:lnTo>
                        <a:cubicBezTo>
                          <a:pt x="276" y="6617"/>
                          <a:pt x="326" y="6567"/>
                          <a:pt x="376" y="6517"/>
                        </a:cubicBezTo>
                        <a:cubicBezTo>
                          <a:pt x="1279" y="5715"/>
                          <a:pt x="2056" y="4787"/>
                          <a:pt x="2632" y="3760"/>
                        </a:cubicBezTo>
                        <a:cubicBezTo>
                          <a:pt x="2407" y="2532"/>
                          <a:pt x="2356" y="1228"/>
                          <a:pt x="23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97" name="Google Shape;5697;p33"/>
                  <p:cNvSpPr/>
                  <p:nvPr/>
                </p:nvSpPr>
                <p:spPr>
                  <a:xfrm>
                    <a:off x="1699040" y="3724491"/>
                    <a:ext cx="186531" cy="62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4" h="2983" extrusionOk="0">
                        <a:moveTo>
                          <a:pt x="3835" y="0"/>
                        </a:moveTo>
                        <a:cubicBezTo>
                          <a:pt x="2983" y="452"/>
                          <a:pt x="2181" y="1003"/>
                          <a:pt x="1429" y="1629"/>
                        </a:cubicBezTo>
                        <a:cubicBezTo>
                          <a:pt x="928" y="2056"/>
                          <a:pt x="452" y="2507"/>
                          <a:pt x="1" y="2983"/>
                        </a:cubicBezTo>
                        <a:cubicBezTo>
                          <a:pt x="1294" y="2938"/>
                          <a:pt x="2587" y="2929"/>
                          <a:pt x="3881" y="2929"/>
                        </a:cubicBezTo>
                        <a:cubicBezTo>
                          <a:pt x="4743" y="2929"/>
                          <a:pt x="5605" y="2933"/>
                          <a:pt x="6467" y="2933"/>
                        </a:cubicBezTo>
                        <a:cubicBezTo>
                          <a:pt x="7269" y="2056"/>
                          <a:pt x="8071" y="1153"/>
                          <a:pt x="8873" y="276"/>
                        </a:cubicBezTo>
                        <a:cubicBezTo>
                          <a:pt x="7194" y="201"/>
                          <a:pt x="5515" y="126"/>
                          <a:pt x="383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98" name="Google Shape;5698;p33"/>
                  <p:cNvSpPr/>
                  <p:nvPr/>
                </p:nvSpPr>
                <p:spPr>
                  <a:xfrm>
                    <a:off x="1749089" y="3796127"/>
                    <a:ext cx="102220" cy="140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3" h="6668" extrusionOk="0">
                        <a:moveTo>
                          <a:pt x="4512" y="1"/>
                        </a:moveTo>
                        <a:lnTo>
                          <a:pt x="4512" y="1"/>
                        </a:lnTo>
                        <a:cubicBezTo>
                          <a:pt x="3710" y="803"/>
                          <a:pt x="2908" y="1605"/>
                          <a:pt x="2106" y="2382"/>
                        </a:cubicBezTo>
                        <a:cubicBezTo>
                          <a:pt x="1505" y="2958"/>
                          <a:pt x="903" y="3535"/>
                          <a:pt x="276" y="4086"/>
                        </a:cubicBezTo>
                        <a:cubicBezTo>
                          <a:pt x="226" y="4963"/>
                          <a:pt x="101" y="5816"/>
                          <a:pt x="1" y="6668"/>
                        </a:cubicBezTo>
                        <a:cubicBezTo>
                          <a:pt x="76" y="6643"/>
                          <a:pt x="151" y="6618"/>
                          <a:pt x="201" y="6592"/>
                        </a:cubicBezTo>
                        <a:cubicBezTo>
                          <a:pt x="1881" y="6016"/>
                          <a:pt x="3510" y="5214"/>
                          <a:pt x="4863" y="4061"/>
                        </a:cubicBezTo>
                        <a:lnTo>
                          <a:pt x="4838" y="4011"/>
                        </a:lnTo>
                        <a:cubicBezTo>
                          <a:pt x="4819" y="4030"/>
                          <a:pt x="4796" y="4038"/>
                          <a:pt x="4774" y="4038"/>
                        </a:cubicBezTo>
                        <a:cubicBezTo>
                          <a:pt x="4738" y="4038"/>
                          <a:pt x="4703" y="4017"/>
                          <a:pt x="4688" y="3986"/>
                        </a:cubicBezTo>
                        <a:cubicBezTo>
                          <a:pt x="4261" y="2808"/>
                          <a:pt x="4261" y="1304"/>
                          <a:pt x="451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699" name="Google Shape;5699;p33"/>
                  <p:cNvSpPr/>
                  <p:nvPr/>
                </p:nvSpPr>
                <p:spPr>
                  <a:xfrm>
                    <a:off x="1652691" y="3790347"/>
                    <a:ext cx="177030" cy="87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2" h="4166" extrusionOk="0">
                        <a:moveTo>
                          <a:pt x="2081" y="0"/>
                        </a:moveTo>
                        <a:cubicBezTo>
                          <a:pt x="1354" y="852"/>
                          <a:pt x="777" y="1780"/>
                          <a:pt x="376" y="2832"/>
                        </a:cubicBezTo>
                        <a:cubicBezTo>
                          <a:pt x="226" y="3258"/>
                          <a:pt x="101" y="3710"/>
                          <a:pt x="0" y="4161"/>
                        </a:cubicBezTo>
                        <a:cubicBezTo>
                          <a:pt x="179" y="4164"/>
                          <a:pt x="358" y="4165"/>
                          <a:pt x="536" y="4165"/>
                        </a:cubicBezTo>
                        <a:cubicBezTo>
                          <a:pt x="1906" y="4165"/>
                          <a:pt x="3259" y="4073"/>
                          <a:pt x="4612" y="3785"/>
                        </a:cubicBezTo>
                        <a:cubicBezTo>
                          <a:pt x="4662" y="3785"/>
                          <a:pt x="4687" y="3785"/>
                          <a:pt x="4737" y="3810"/>
                        </a:cubicBezTo>
                        <a:cubicBezTo>
                          <a:pt x="6015" y="2632"/>
                          <a:pt x="7218" y="1379"/>
                          <a:pt x="8421" y="75"/>
                        </a:cubicBezTo>
                        <a:cubicBezTo>
                          <a:pt x="7720" y="75"/>
                          <a:pt x="7015" y="78"/>
                          <a:pt x="6310" y="78"/>
                        </a:cubicBezTo>
                        <a:cubicBezTo>
                          <a:pt x="4899" y="78"/>
                          <a:pt x="3484" y="67"/>
                          <a:pt x="2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700" name="Google Shape;5700;p33"/>
                  <p:cNvSpPr/>
                  <p:nvPr/>
                </p:nvSpPr>
                <p:spPr>
                  <a:xfrm>
                    <a:off x="1647415" y="3886219"/>
                    <a:ext cx="103271" cy="71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3" h="3419" extrusionOk="0">
                        <a:moveTo>
                          <a:pt x="4913" y="1"/>
                        </a:moveTo>
                        <a:cubicBezTo>
                          <a:pt x="3434" y="1329"/>
                          <a:pt x="1830" y="2557"/>
                          <a:pt x="1" y="3334"/>
                        </a:cubicBezTo>
                        <a:cubicBezTo>
                          <a:pt x="136" y="3393"/>
                          <a:pt x="320" y="3419"/>
                          <a:pt x="540" y="3419"/>
                        </a:cubicBezTo>
                        <a:cubicBezTo>
                          <a:pt x="1625" y="3419"/>
                          <a:pt x="3566" y="2790"/>
                          <a:pt x="4587" y="2457"/>
                        </a:cubicBezTo>
                        <a:cubicBezTo>
                          <a:pt x="4687" y="1655"/>
                          <a:pt x="4788" y="828"/>
                          <a:pt x="49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  <p:sp>
                <p:nvSpPr>
                  <p:cNvPr id="5701" name="Google Shape;5701;p33"/>
                  <p:cNvSpPr/>
                  <p:nvPr/>
                </p:nvSpPr>
                <p:spPr>
                  <a:xfrm>
                    <a:off x="1638461" y="3875688"/>
                    <a:ext cx="108022" cy="76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9" h="3635" extrusionOk="0">
                        <a:moveTo>
                          <a:pt x="5138" y="0"/>
                        </a:moveTo>
                        <a:cubicBezTo>
                          <a:pt x="4175" y="213"/>
                          <a:pt x="3201" y="329"/>
                          <a:pt x="2223" y="329"/>
                        </a:cubicBezTo>
                        <a:cubicBezTo>
                          <a:pt x="1700" y="329"/>
                          <a:pt x="1176" y="296"/>
                          <a:pt x="652" y="226"/>
                        </a:cubicBezTo>
                        <a:cubicBezTo>
                          <a:pt x="577" y="552"/>
                          <a:pt x="527" y="878"/>
                          <a:pt x="452" y="1203"/>
                        </a:cubicBezTo>
                        <a:cubicBezTo>
                          <a:pt x="402" y="1604"/>
                          <a:pt x="1" y="3108"/>
                          <a:pt x="226" y="3635"/>
                        </a:cubicBezTo>
                        <a:cubicBezTo>
                          <a:pt x="2031" y="2607"/>
                          <a:pt x="3635" y="1354"/>
                          <a:pt x="51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atrick Hand"/>
                    </a:endParaRPr>
                  </a:p>
                </p:txBody>
              </p:sp>
            </p:grpSp>
          </p:grpSp>
          <p:grpSp>
            <p:nvGrpSpPr>
              <p:cNvPr id="5702" name="Google Shape;5702;p33"/>
              <p:cNvGrpSpPr/>
              <p:nvPr/>
            </p:nvGrpSpPr>
            <p:grpSpPr>
              <a:xfrm>
                <a:off x="1478309" y="3473050"/>
                <a:ext cx="330329" cy="203957"/>
                <a:chOff x="1478309" y="3473050"/>
                <a:chExt cx="330329" cy="203957"/>
              </a:xfrm>
            </p:grpSpPr>
            <p:sp>
              <p:nvSpPr>
                <p:cNvPr id="5703" name="Google Shape;5703;p33"/>
                <p:cNvSpPr/>
                <p:nvPr/>
              </p:nvSpPr>
              <p:spPr>
                <a:xfrm>
                  <a:off x="1682708" y="3483203"/>
                  <a:ext cx="125405" cy="1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629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78" y="1630"/>
                        <a:pt x="1279" y="3184"/>
                        <a:pt x="2131" y="4738"/>
                      </a:cubicBezTo>
                      <a:cubicBezTo>
                        <a:pt x="3434" y="5189"/>
                        <a:pt x="4738" y="5690"/>
                        <a:pt x="5966" y="6291"/>
                      </a:cubicBezTo>
                      <a:cubicBezTo>
                        <a:pt x="4512" y="3785"/>
                        <a:pt x="2783" y="1103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04" name="Google Shape;5704;p33"/>
                <p:cNvSpPr/>
                <p:nvPr/>
              </p:nvSpPr>
              <p:spPr>
                <a:xfrm>
                  <a:off x="1593162" y="3597005"/>
                  <a:ext cx="215476" cy="8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1" h="3806" extrusionOk="0">
                      <a:moveTo>
                        <a:pt x="6216" y="0"/>
                      </a:moveTo>
                      <a:cubicBezTo>
                        <a:pt x="3935" y="777"/>
                        <a:pt x="1955" y="1730"/>
                        <a:pt x="0" y="3108"/>
                      </a:cubicBezTo>
                      <a:cubicBezTo>
                        <a:pt x="326" y="3258"/>
                        <a:pt x="677" y="3409"/>
                        <a:pt x="1028" y="3509"/>
                      </a:cubicBezTo>
                      <a:cubicBezTo>
                        <a:pt x="1754" y="3714"/>
                        <a:pt x="2474" y="3805"/>
                        <a:pt x="3184" y="3805"/>
                      </a:cubicBezTo>
                      <a:cubicBezTo>
                        <a:pt x="5682" y="3805"/>
                        <a:pt x="8065" y="2678"/>
                        <a:pt x="10251" y="1429"/>
                      </a:cubicBezTo>
                      <a:cubicBezTo>
                        <a:pt x="8872" y="1003"/>
                        <a:pt x="7544" y="527"/>
                        <a:pt x="62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05" name="Google Shape;5705;p33"/>
                <p:cNvSpPr/>
                <p:nvPr/>
              </p:nvSpPr>
              <p:spPr>
                <a:xfrm>
                  <a:off x="1563125" y="3473050"/>
                  <a:ext cx="158596" cy="10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" h="5121" extrusionOk="0">
                      <a:moveTo>
                        <a:pt x="3003" y="1"/>
                      </a:moveTo>
                      <a:cubicBezTo>
                        <a:pt x="1993" y="1"/>
                        <a:pt x="983" y="169"/>
                        <a:pt x="1" y="383"/>
                      </a:cubicBezTo>
                      <a:cubicBezTo>
                        <a:pt x="276" y="860"/>
                        <a:pt x="502" y="1361"/>
                        <a:pt x="803" y="1812"/>
                      </a:cubicBezTo>
                      <a:cubicBezTo>
                        <a:pt x="1204" y="2363"/>
                        <a:pt x="1655" y="2814"/>
                        <a:pt x="2106" y="3291"/>
                      </a:cubicBezTo>
                      <a:cubicBezTo>
                        <a:pt x="2883" y="3541"/>
                        <a:pt x="3660" y="3817"/>
                        <a:pt x="4437" y="4068"/>
                      </a:cubicBezTo>
                      <a:cubicBezTo>
                        <a:pt x="5439" y="4418"/>
                        <a:pt x="6492" y="4744"/>
                        <a:pt x="7545" y="5120"/>
                      </a:cubicBezTo>
                      <a:cubicBezTo>
                        <a:pt x="6592" y="3717"/>
                        <a:pt x="5740" y="2038"/>
                        <a:pt x="5439" y="408"/>
                      </a:cubicBezTo>
                      <a:cubicBezTo>
                        <a:pt x="5414" y="408"/>
                        <a:pt x="5439" y="408"/>
                        <a:pt x="5439" y="383"/>
                      </a:cubicBezTo>
                      <a:cubicBezTo>
                        <a:pt x="5264" y="333"/>
                        <a:pt x="5088" y="283"/>
                        <a:pt x="4913" y="233"/>
                      </a:cubicBezTo>
                      <a:cubicBezTo>
                        <a:pt x="4282" y="68"/>
                        <a:pt x="3643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06" name="Google Shape;5706;p33"/>
                <p:cNvSpPr/>
                <p:nvPr/>
              </p:nvSpPr>
              <p:spPr>
                <a:xfrm>
                  <a:off x="1511500" y="3553262"/>
                  <a:ext cx="204945" cy="10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0" h="5114" extrusionOk="0">
                      <a:moveTo>
                        <a:pt x="4662" y="1"/>
                      </a:moveTo>
                      <a:cubicBezTo>
                        <a:pt x="3033" y="126"/>
                        <a:pt x="1554" y="527"/>
                        <a:pt x="0" y="1003"/>
                      </a:cubicBezTo>
                      <a:cubicBezTo>
                        <a:pt x="226" y="1379"/>
                        <a:pt x="427" y="1780"/>
                        <a:pt x="677" y="2156"/>
                      </a:cubicBezTo>
                      <a:cubicBezTo>
                        <a:pt x="1479" y="3435"/>
                        <a:pt x="2432" y="4487"/>
                        <a:pt x="3735" y="5114"/>
                      </a:cubicBezTo>
                      <a:cubicBezTo>
                        <a:pt x="5439" y="3660"/>
                        <a:pt x="7569" y="2507"/>
                        <a:pt x="9750" y="1956"/>
                      </a:cubicBezTo>
                      <a:cubicBezTo>
                        <a:pt x="8246" y="1354"/>
                        <a:pt x="6767" y="753"/>
                        <a:pt x="5264" y="201"/>
                      </a:cubicBezTo>
                      <a:cubicBezTo>
                        <a:pt x="5063" y="151"/>
                        <a:pt x="4863" y="76"/>
                        <a:pt x="46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07" name="Google Shape;5707;p33"/>
                <p:cNvSpPr/>
                <p:nvPr/>
              </p:nvSpPr>
              <p:spPr>
                <a:xfrm>
                  <a:off x="1478309" y="3504811"/>
                  <a:ext cx="119604" cy="6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0" h="3184" extrusionOk="0">
                      <a:moveTo>
                        <a:pt x="1" y="0"/>
                      </a:moveTo>
                      <a:cubicBezTo>
                        <a:pt x="1" y="100"/>
                        <a:pt x="1" y="226"/>
                        <a:pt x="51" y="401"/>
                      </a:cubicBezTo>
                      <a:cubicBezTo>
                        <a:pt x="201" y="1053"/>
                        <a:pt x="803" y="1805"/>
                        <a:pt x="1128" y="2406"/>
                      </a:cubicBezTo>
                      <a:cubicBezTo>
                        <a:pt x="1254" y="2682"/>
                        <a:pt x="1379" y="2933"/>
                        <a:pt x="1529" y="3183"/>
                      </a:cubicBezTo>
                      <a:cubicBezTo>
                        <a:pt x="2833" y="2557"/>
                        <a:pt x="4261" y="2256"/>
                        <a:pt x="5690" y="2131"/>
                      </a:cubicBezTo>
                      <a:cubicBezTo>
                        <a:pt x="4587" y="1730"/>
                        <a:pt x="3459" y="1354"/>
                        <a:pt x="2331" y="978"/>
                      </a:cubicBezTo>
                      <a:cubicBezTo>
                        <a:pt x="1529" y="702"/>
                        <a:pt x="652" y="527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08" name="Google Shape;5708;p33"/>
                <p:cNvSpPr/>
                <p:nvPr/>
              </p:nvSpPr>
              <p:spPr>
                <a:xfrm>
                  <a:off x="1479886" y="3482152"/>
                  <a:ext cx="116976" cy="56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708" extrusionOk="0">
                      <a:moveTo>
                        <a:pt x="3810" y="1"/>
                      </a:moveTo>
                      <a:cubicBezTo>
                        <a:pt x="3660" y="26"/>
                        <a:pt x="3509" y="51"/>
                        <a:pt x="3359" y="101"/>
                      </a:cubicBezTo>
                      <a:cubicBezTo>
                        <a:pt x="2582" y="276"/>
                        <a:pt x="1830" y="477"/>
                        <a:pt x="1078" y="652"/>
                      </a:cubicBezTo>
                      <a:cubicBezTo>
                        <a:pt x="577" y="752"/>
                        <a:pt x="176" y="727"/>
                        <a:pt x="1" y="928"/>
                      </a:cubicBezTo>
                      <a:cubicBezTo>
                        <a:pt x="1179" y="1680"/>
                        <a:pt x="2883" y="1880"/>
                        <a:pt x="4161" y="2281"/>
                      </a:cubicBezTo>
                      <a:cubicBezTo>
                        <a:pt x="4637" y="2407"/>
                        <a:pt x="5114" y="2557"/>
                        <a:pt x="5565" y="2707"/>
                      </a:cubicBezTo>
                      <a:cubicBezTo>
                        <a:pt x="4813" y="2006"/>
                        <a:pt x="4061" y="953"/>
                        <a:pt x="38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</p:grpSp>
          <p:sp>
            <p:nvSpPr>
              <p:cNvPr id="5709" name="Google Shape;5709;p33"/>
              <p:cNvSpPr/>
              <p:nvPr/>
            </p:nvSpPr>
            <p:spPr>
              <a:xfrm>
                <a:off x="1630032" y="3299152"/>
                <a:ext cx="1189585" cy="1299414"/>
              </a:xfrm>
              <a:custGeom>
                <a:avLst/>
                <a:gdLst/>
                <a:ahLst/>
                <a:cxnLst/>
                <a:rect l="l" t="t" r="r" b="b"/>
                <a:pathLst>
                  <a:path w="56593" h="61818" extrusionOk="0">
                    <a:moveTo>
                      <a:pt x="14512" y="1012"/>
                    </a:moveTo>
                    <a:cubicBezTo>
                      <a:pt x="14838" y="1965"/>
                      <a:pt x="15289" y="2842"/>
                      <a:pt x="15765" y="3694"/>
                    </a:cubicBezTo>
                    <a:cubicBezTo>
                      <a:pt x="15464" y="4270"/>
                      <a:pt x="15164" y="4847"/>
                      <a:pt x="14888" y="5473"/>
                    </a:cubicBezTo>
                    <a:cubicBezTo>
                      <a:pt x="14813" y="3970"/>
                      <a:pt x="14687" y="2491"/>
                      <a:pt x="14512" y="1012"/>
                    </a:cubicBezTo>
                    <a:close/>
                    <a:moveTo>
                      <a:pt x="14337" y="1037"/>
                    </a:moveTo>
                    <a:lnTo>
                      <a:pt x="14337" y="1037"/>
                    </a:lnTo>
                    <a:cubicBezTo>
                      <a:pt x="14286" y="2641"/>
                      <a:pt x="14337" y="4270"/>
                      <a:pt x="14437" y="5899"/>
                    </a:cubicBezTo>
                    <a:cubicBezTo>
                      <a:pt x="13860" y="5448"/>
                      <a:pt x="13284" y="5022"/>
                      <a:pt x="12707" y="4596"/>
                    </a:cubicBezTo>
                    <a:cubicBezTo>
                      <a:pt x="13184" y="3368"/>
                      <a:pt x="13735" y="2190"/>
                      <a:pt x="14337" y="1037"/>
                    </a:cubicBezTo>
                    <a:close/>
                    <a:moveTo>
                      <a:pt x="15915" y="3945"/>
                    </a:moveTo>
                    <a:cubicBezTo>
                      <a:pt x="16266" y="4521"/>
                      <a:pt x="16617" y="5097"/>
                      <a:pt x="16968" y="5674"/>
                    </a:cubicBezTo>
                    <a:cubicBezTo>
                      <a:pt x="16943" y="5649"/>
                      <a:pt x="16905" y="5630"/>
                      <a:pt x="16868" y="5630"/>
                    </a:cubicBezTo>
                    <a:cubicBezTo>
                      <a:pt x="16830" y="5630"/>
                      <a:pt x="16793" y="5649"/>
                      <a:pt x="16768" y="5699"/>
                    </a:cubicBezTo>
                    <a:cubicBezTo>
                      <a:pt x="16041" y="6701"/>
                      <a:pt x="15464" y="7804"/>
                      <a:pt x="15063" y="8957"/>
                    </a:cubicBezTo>
                    <a:cubicBezTo>
                      <a:pt x="15013" y="7980"/>
                      <a:pt x="14963" y="7002"/>
                      <a:pt x="14913" y="6025"/>
                    </a:cubicBezTo>
                    <a:cubicBezTo>
                      <a:pt x="15239" y="5323"/>
                      <a:pt x="15565" y="4621"/>
                      <a:pt x="15915" y="3945"/>
                    </a:cubicBezTo>
                    <a:close/>
                    <a:moveTo>
                      <a:pt x="12657" y="4747"/>
                    </a:moveTo>
                    <a:cubicBezTo>
                      <a:pt x="13234" y="5248"/>
                      <a:pt x="13835" y="5724"/>
                      <a:pt x="14437" y="6200"/>
                    </a:cubicBezTo>
                    <a:cubicBezTo>
                      <a:pt x="14487" y="7203"/>
                      <a:pt x="14562" y="8205"/>
                      <a:pt x="14587" y="9208"/>
                    </a:cubicBezTo>
                    <a:cubicBezTo>
                      <a:pt x="14612" y="9509"/>
                      <a:pt x="14637" y="9809"/>
                      <a:pt x="14662" y="10135"/>
                    </a:cubicBezTo>
                    <a:cubicBezTo>
                      <a:pt x="14650" y="10139"/>
                      <a:pt x="14638" y="10141"/>
                      <a:pt x="14625" y="10141"/>
                    </a:cubicBezTo>
                    <a:cubicBezTo>
                      <a:pt x="14558" y="10141"/>
                      <a:pt x="14471" y="10086"/>
                      <a:pt x="14261" y="9960"/>
                    </a:cubicBezTo>
                    <a:cubicBezTo>
                      <a:pt x="13986" y="9759"/>
                      <a:pt x="13710" y="9483"/>
                      <a:pt x="13434" y="9258"/>
                    </a:cubicBezTo>
                    <a:cubicBezTo>
                      <a:pt x="12883" y="8832"/>
                      <a:pt x="12331" y="8456"/>
                      <a:pt x="11730" y="8105"/>
                    </a:cubicBezTo>
                    <a:cubicBezTo>
                      <a:pt x="11930" y="6952"/>
                      <a:pt x="12256" y="5824"/>
                      <a:pt x="12657" y="4747"/>
                    </a:cubicBezTo>
                    <a:close/>
                    <a:moveTo>
                      <a:pt x="31730" y="5899"/>
                    </a:moveTo>
                    <a:cubicBezTo>
                      <a:pt x="31505" y="7779"/>
                      <a:pt x="31254" y="9684"/>
                      <a:pt x="31003" y="11564"/>
                    </a:cubicBezTo>
                    <a:cubicBezTo>
                      <a:pt x="30302" y="10511"/>
                      <a:pt x="29600" y="9483"/>
                      <a:pt x="28873" y="8456"/>
                    </a:cubicBezTo>
                    <a:cubicBezTo>
                      <a:pt x="29800" y="7554"/>
                      <a:pt x="30778" y="6727"/>
                      <a:pt x="31730" y="5899"/>
                    </a:cubicBezTo>
                    <a:close/>
                    <a:moveTo>
                      <a:pt x="31981" y="6651"/>
                    </a:moveTo>
                    <a:cubicBezTo>
                      <a:pt x="32206" y="7704"/>
                      <a:pt x="32407" y="8757"/>
                      <a:pt x="32607" y="9834"/>
                    </a:cubicBezTo>
                    <a:cubicBezTo>
                      <a:pt x="32600" y="9827"/>
                      <a:pt x="32590" y="9824"/>
                      <a:pt x="32580" y="9824"/>
                    </a:cubicBezTo>
                    <a:cubicBezTo>
                      <a:pt x="32555" y="9824"/>
                      <a:pt x="32525" y="9842"/>
                      <a:pt x="32507" y="9859"/>
                    </a:cubicBezTo>
                    <a:cubicBezTo>
                      <a:pt x="32131" y="10411"/>
                      <a:pt x="31755" y="10987"/>
                      <a:pt x="31404" y="11564"/>
                    </a:cubicBezTo>
                    <a:cubicBezTo>
                      <a:pt x="31605" y="9935"/>
                      <a:pt x="31805" y="8280"/>
                      <a:pt x="31981" y="6651"/>
                    </a:cubicBezTo>
                    <a:close/>
                    <a:moveTo>
                      <a:pt x="11705" y="8255"/>
                    </a:moveTo>
                    <a:cubicBezTo>
                      <a:pt x="12758" y="8957"/>
                      <a:pt x="13735" y="9759"/>
                      <a:pt x="14637" y="10636"/>
                    </a:cubicBezTo>
                    <a:cubicBezTo>
                      <a:pt x="14662" y="10636"/>
                      <a:pt x="14687" y="10661"/>
                      <a:pt x="14687" y="10661"/>
                    </a:cubicBezTo>
                    <a:cubicBezTo>
                      <a:pt x="14813" y="12015"/>
                      <a:pt x="14963" y="13468"/>
                      <a:pt x="14913" y="14847"/>
                    </a:cubicBezTo>
                    <a:cubicBezTo>
                      <a:pt x="14562" y="14646"/>
                      <a:pt x="14211" y="14170"/>
                      <a:pt x="13810" y="13895"/>
                    </a:cubicBezTo>
                    <a:cubicBezTo>
                      <a:pt x="13184" y="13418"/>
                      <a:pt x="12532" y="13092"/>
                      <a:pt x="11805" y="12817"/>
                    </a:cubicBezTo>
                    <a:cubicBezTo>
                      <a:pt x="11730" y="12541"/>
                      <a:pt x="11705" y="12240"/>
                      <a:pt x="11655" y="11965"/>
                    </a:cubicBezTo>
                    <a:cubicBezTo>
                      <a:pt x="11479" y="10712"/>
                      <a:pt x="11529" y="9458"/>
                      <a:pt x="11705" y="8255"/>
                    </a:cubicBezTo>
                    <a:close/>
                    <a:moveTo>
                      <a:pt x="17003" y="5740"/>
                    </a:moveTo>
                    <a:cubicBezTo>
                      <a:pt x="17626" y="6762"/>
                      <a:pt x="18224" y="7785"/>
                      <a:pt x="18672" y="8907"/>
                    </a:cubicBezTo>
                    <a:cubicBezTo>
                      <a:pt x="18998" y="9709"/>
                      <a:pt x="19249" y="10586"/>
                      <a:pt x="19374" y="11463"/>
                    </a:cubicBezTo>
                    <a:cubicBezTo>
                      <a:pt x="18723" y="11814"/>
                      <a:pt x="18121" y="12240"/>
                      <a:pt x="17545" y="12742"/>
                    </a:cubicBezTo>
                    <a:cubicBezTo>
                      <a:pt x="16918" y="13293"/>
                      <a:pt x="16316" y="14421"/>
                      <a:pt x="15640" y="14847"/>
                    </a:cubicBezTo>
                    <a:cubicBezTo>
                      <a:pt x="15565" y="14897"/>
                      <a:pt x="15464" y="14922"/>
                      <a:pt x="15389" y="14947"/>
                    </a:cubicBezTo>
                    <a:cubicBezTo>
                      <a:pt x="15414" y="13343"/>
                      <a:pt x="15189" y="11714"/>
                      <a:pt x="15113" y="10185"/>
                    </a:cubicBezTo>
                    <a:cubicBezTo>
                      <a:pt x="15113" y="10010"/>
                      <a:pt x="15088" y="9859"/>
                      <a:pt x="15088" y="9684"/>
                    </a:cubicBezTo>
                    <a:cubicBezTo>
                      <a:pt x="15514" y="8306"/>
                      <a:pt x="16141" y="7002"/>
                      <a:pt x="16968" y="5824"/>
                    </a:cubicBezTo>
                    <a:cubicBezTo>
                      <a:pt x="16988" y="5784"/>
                      <a:pt x="17008" y="5760"/>
                      <a:pt x="17003" y="5740"/>
                    </a:cubicBezTo>
                    <a:close/>
                    <a:moveTo>
                      <a:pt x="28723" y="8581"/>
                    </a:moveTo>
                    <a:cubicBezTo>
                      <a:pt x="29449" y="9709"/>
                      <a:pt x="30201" y="10787"/>
                      <a:pt x="30953" y="11889"/>
                    </a:cubicBezTo>
                    <a:cubicBezTo>
                      <a:pt x="30677" y="13769"/>
                      <a:pt x="30377" y="15649"/>
                      <a:pt x="30076" y="17529"/>
                    </a:cubicBezTo>
                    <a:cubicBezTo>
                      <a:pt x="28823" y="15574"/>
                      <a:pt x="27344" y="13719"/>
                      <a:pt x="25941" y="11889"/>
                    </a:cubicBezTo>
                    <a:cubicBezTo>
                      <a:pt x="26718" y="10712"/>
                      <a:pt x="27695" y="9609"/>
                      <a:pt x="28723" y="8581"/>
                    </a:cubicBezTo>
                    <a:close/>
                    <a:moveTo>
                      <a:pt x="11830" y="12967"/>
                    </a:moveTo>
                    <a:lnTo>
                      <a:pt x="11830" y="12967"/>
                    </a:lnTo>
                    <a:cubicBezTo>
                      <a:pt x="13008" y="13519"/>
                      <a:pt x="14036" y="14245"/>
                      <a:pt x="14888" y="15223"/>
                    </a:cubicBezTo>
                    <a:cubicBezTo>
                      <a:pt x="14838" y="16100"/>
                      <a:pt x="14687" y="16952"/>
                      <a:pt x="14387" y="17729"/>
                    </a:cubicBezTo>
                    <a:cubicBezTo>
                      <a:pt x="13134" y="16426"/>
                      <a:pt x="12256" y="14797"/>
                      <a:pt x="11830" y="12967"/>
                    </a:cubicBezTo>
                    <a:close/>
                    <a:moveTo>
                      <a:pt x="32657" y="10060"/>
                    </a:moveTo>
                    <a:cubicBezTo>
                      <a:pt x="32908" y="11488"/>
                      <a:pt x="33159" y="12942"/>
                      <a:pt x="33384" y="14371"/>
                    </a:cubicBezTo>
                    <a:cubicBezTo>
                      <a:pt x="32206" y="15223"/>
                      <a:pt x="31053" y="16376"/>
                      <a:pt x="30502" y="17729"/>
                    </a:cubicBezTo>
                    <a:cubicBezTo>
                      <a:pt x="30803" y="15849"/>
                      <a:pt x="31078" y="13995"/>
                      <a:pt x="31329" y="12090"/>
                    </a:cubicBezTo>
                    <a:cubicBezTo>
                      <a:pt x="31755" y="11413"/>
                      <a:pt x="32181" y="10737"/>
                      <a:pt x="32657" y="10060"/>
                    </a:cubicBezTo>
                    <a:close/>
                    <a:moveTo>
                      <a:pt x="19399" y="11689"/>
                    </a:moveTo>
                    <a:lnTo>
                      <a:pt x="19399" y="11689"/>
                    </a:lnTo>
                    <a:cubicBezTo>
                      <a:pt x="19474" y="12666"/>
                      <a:pt x="19349" y="13669"/>
                      <a:pt x="18898" y="14596"/>
                    </a:cubicBezTo>
                    <a:cubicBezTo>
                      <a:pt x="18071" y="16301"/>
                      <a:pt x="16417" y="17228"/>
                      <a:pt x="14788" y="18080"/>
                    </a:cubicBezTo>
                    <a:cubicBezTo>
                      <a:pt x="15113" y="17303"/>
                      <a:pt x="15264" y="16476"/>
                      <a:pt x="15339" y="15649"/>
                    </a:cubicBezTo>
                    <a:cubicBezTo>
                      <a:pt x="15364" y="15649"/>
                      <a:pt x="15414" y="15624"/>
                      <a:pt x="15414" y="15599"/>
                    </a:cubicBezTo>
                    <a:cubicBezTo>
                      <a:pt x="16517" y="13970"/>
                      <a:pt x="17820" y="12792"/>
                      <a:pt x="19399" y="11689"/>
                    </a:cubicBezTo>
                    <a:close/>
                    <a:moveTo>
                      <a:pt x="13701" y="18553"/>
                    </a:moveTo>
                    <a:cubicBezTo>
                      <a:pt x="13804" y="18553"/>
                      <a:pt x="13907" y="18554"/>
                      <a:pt x="14011" y="18556"/>
                    </a:cubicBezTo>
                    <a:cubicBezTo>
                      <a:pt x="13459" y="19133"/>
                      <a:pt x="12933" y="19684"/>
                      <a:pt x="12407" y="20260"/>
                    </a:cubicBezTo>
                    <a:cubicBezTo>
                      <a:pt x="10727" y="20185"/>
                      <a:pt x="9073" y="20110"/>
                      <a:pt x="7394" y="20085"/>
                    </a:cubicBezTo>
                    <a:cubicBezTo>
                      <a:pt x="9336" y="19078"/>
                      <a:pt x="11438" y="18553"/>
                      <a:pt x="13701" y="18553"/>
                    </a:cubicBezTo>
                    <a:close/>
                    <a:moveTo>
                      <a:pt x="7118" y="20235"/>
                    </a:moveTo>
                    <a:cubicBezTo>
                      <a:pt x="8798" y="20361"/>
                      <a:pt x="10477" y="20436"/>
                      <a:pt x="12156" y="20511"/>
                    </a:cubicBezTo>
                    <a:cubicBezTo>
                      <a:pt x="11354" y="21388"/>
                      <a:pt x="10552" y="22291"/>
                      <a:pt x="9750" y="23168"/>
                    </a:cubicBezTo>
                    <a:cubicBezTo>
                      <a:pt x="8888" y="23168"/>
                      <a:pt x="8026" y="23164"/>
                      <a:pt x="7165" y="23164"/>
                    </a:cubicBezTo>
                    <a:cubicBezTo>
                      <a:pt x="5874" y="23164"/>
                      <a:pt x="4587" y="23173"/>
                      <a:pt x="3309" y="23218"/>
                    </a:cubicBezTo>
                    <a:cubicBezTo>
                      <a:pt x="3735" y="22742"/>
                      <a:pt x="4211" y="22291"/>
                      <a:pt x="4712" y="21864"/>
                    </a:cubicBezTo>
                    <a:cubicBezTo>
                      <a:pt x="5464" y="21238"/>
                      <a:pt x="6266" y="20687"/>
                      <a:pt x="7118" y="20235"/>
                    </a:cubicBezTo>
                    <a:close/>
                    <a:moveTo>
                      <a:pt x="33434" y="14671"/>
                    </a:moveTo>
                    <a:cubicBezTo>
                      <a:pt x="33635" y="16025"/>
                      <a:pt x="33810" y="17378"/>
                      <a:pt x="33961" y="18707"/>
                    </a:cubicBezTo>
                    <a:cubicBezTo>
                      <a:pt x="34086" y="19659"/>
                      <a:pt x="34186" y="20661"/>
                      <a:pt x="34161" y="21639"/>
                    </a:cubicBezTo>
                    <a:cubicBezTo>
                      <a:pt x="34136" y="21589"/>
                      <a:pt x="34086" y="21589"/>
                      <a:pt x="34036" y="21589"/>
                    </a:cubicBezTo>
                    <a:cubicBezTo>
                      <a:pt x="32407" y="21965"/>
                      <a:pt x="30778" y="22692"/>
                      <a:pt x="29500" y="23794"/>
                    </a:cubicBezTo>
                    <a:cubicBezTo>
                      <a:pt x="29850" y="22215"/>
                      <a:pt x="30026" y="20536"/>
                      <a:pt x="30276" y="19133"/>
                    </a:cubicBezTo>
                    <a:cubicBezTo>
                      <a:pt x="30302" y="18882"/>
                      <a:pt x="30352" y="18581"/>
                      <a:pt x="30402" y="18306"/>
                    </a:cubicBezTo>
                    <a:cubicBezTo>
                      <a:pt x="30477" y="18306"/>
                      <a:pt x="30527" y="18205"/>
                      <a:pt x="30477" y="18130"/>
                    </a:cubicBezTo>
                    <a:cubicBezTo>
                      <a:pt x="30477" y="18130"/>
                      <a:pt x="30452" y="18105"/>
                      <a:pt x="30452" y="18080"/>
                    </a:cubicBezTo>
                    <a:cubicBezTo>
                      <a:pt x="30452" y="18080"/>
                      <a:pt x="30452" y="18055"/>
                      <a:pt x="30452" y="18030"/>
                    </a:cubicBezTo>
                    <a:cubicBezTo>
                      <a:pt x="30459" y="18037"/>
                      <a:pt x="30467" y="18040"/>
                      <a:pt x="30474" y="18040"/>
                    </a:cubicBezTo>
                    <a:cubicBezTo>
                      <a:pt x="30492" y="18040"/>
                      <a:pt x="30509" y="18023"/>
                      <a:pt x="30527" y="18005"/>
                    </a:cubicBezTo>
                    <a:cubicBezTo>
                      <a:pt x="31404" y="16727"/>
                      <a:pt x="32206" y="15599"/>
                      <a:pt x="33434" y="14671"/>
                    </a:cubicBezTo>
                    <a:close/>
                    <a:moveTo>
                      <a:pt x="25865" y="12015"/>
                    </a:moveTo>
                    <a:cubicBezTo>
                      <a:pt x="27169" y="13995"/>
                      <a:pt x="28522" y="16050"/>
                      <a:pt x="30001" y="17930"/>
                    </a:cubicBezTo>
                    <a:cubicBezTo>
                      <a:pt x="29951" y="18306"/>
                      <a:pt x="29901" y="18656"/>
                      <a:pt x="29825" y="19032"/>
                    </a:cubicBezTo>
                    <a:cubicBezTo>
                      <a:pt x="29550" y="20661"/>
                      <a:pt x="29299" y="22366"/>
                      <a:pt x="28923" y="23995"/>
                    </a:cubicBezTo>
                    <a:cubicBezTo>
                      <a:pt x="27469" y="21990"/>
                      <a:pt x="25765" y="20135"/>
                      <a:pt x="23835" y="18606"/>
                    </a:cubicBezTo>
                    <a:cubicBezTo>
                      <a:pt x="23835" y="17729"/>
                      <a:pt x="23911" y="16852"/>
                      <a:pt x="24136" y="15925"/>
                    </a:cubicBezTo>
                    <a:cubicBezTo>
                      <a:pt x="24462" y="14496"/>
                      <a:pt x="25088" y="13193"/>
                      <a:pt x="25865" y="12015"/>
                    </a:cubicBezTo>
                    <a:close/>
                    <a:moveTo>
                      <a:pt x="47119" y="18155"/>
                    </a:moveTo>
                    <a:lnTo>
                      <a:pt x="47119" y="18155"/>
                    </a:lnTo>
                    <a:cubicBezTo>
                      <a:pt x="46768" y="19609"/>
                      <a:pt x="46818" y="21113"/>
                      <a:pt x="46968" y="22641"/>
                    </a:cubicBezTo>
                    <a:cubicBezTo>
                      <a:pt x="45891" y="22892"/>
                      <a:pt x="44888" y="23368"/>
                      <a:pt x="44111" y="24145"/>
                    </a:cubicBezTo>
                    <a:cubicBezTo>
                      <a:pt x="44236" y="23794"/>
                      <a:pt x="44387" y="23418"/>
                      <a:pt x="44512" y="23067"/>
                    </a:cubicBezTo>
                    <a:cubicBezTo>
                      <a:pt x="45189" y="21388"/>
                      <a:pt x="45815" y="19458"/>
                      <a:pt x="47119" y="18155"/>
                    </a:cubicBezTo>
                    <a:close/>
                    <a:moveTo>
                      <a:pt x="14136" y="19158"/>
                    </a:moveTo>
                    <a:lnTo>
                      <a:pt x="14136" y="19158"/>
                    </a:lnTo>
                    <a:cubicBezTo>
                      <a:pt x="14362" y="20937"/>
                      <a:pt x="14011" y="22717"/>
                      <a:pt x="13234" y="24296"/>
                    </a:cubicBezTo>
                    <a:cubicBezTo>
                      <a:pt x="13184" y="23118"/>
                      <a:pt x="12983" y="21940"/>
                      <a:pt x="12833" y="20787"/>
                    </a:cubicBezTo>
                    <a:cubicBezTo>
                      <a:pt x="13284" y="20260"/>
                      <a:pt x="13735" y="19709"/>
                      <a:pt x="14136" y="19158"/>
                    </a:cubicBezTo>
                    <a:close/>
                    <a:moveTo>
                      <a:pt x="47394" y="17253"/>
                    </a:moveTo>
                    <a:cubicBezTo>
                      <a:pt x="47369" y="17303"/>
                      <a:pt x="47344" y="17353"/>
                      <a:pt x="47344" y="17403"/>
                    </a:cubicBezTo>
                    <a:cubicBezTo>
                      <a:pt x="46191" y="18306"/>
                      <a:pt x="45540" y="19559"/>
                      <a:pt x="44963" y="20912"/>
                    </a:cubicBezTo>
                    <a:cubicBezTo>
                      <a:pt x="44487" y="22040"/>
                      <a:pt x="44011" y="23193"/>
                      <a:pt x="43585" y="24346"/>
                    </a:cubicBezTo>
                    <a:cubicBezTo>
                      <a:pt x="43033" y="23544"/>
                      <a:pt x="42482" y="22742"/>
                      <a:pt x="41906" y="21990"/>
                    </a:cubicBezTo>
                    <a:cubicBezTo>
                      <a:pt x="43560" y="20210"/>
                      <a:pt x="45490" y="18682"/>
                      <a:pt x="47394" y="17253"/>
                    </a:cubicBezTo>
                    <a:close/>
                    <a:moveTo>
                      <a:pt x="3159" y="23368"/>
                    </a:moveTo>
                    <a:cubicBezTo>
                      <a:pt x="4562" y="23435"/>
                      <a:pt x="5977" y="23446"/>
                      <a:pt x="7388" y="23446"/>
                    </a:cubicBezTo>
                    <a:cubicBezTo>
                      <a:pt x="8093" y="23446"/>
                      <a:pt x="8798" y="23443"/>
                      <a:pt x="9499" y="23443"/>
                    </a:cubicBezTo>
                    <a:cubicBezTo>
                      <a:pt x="8296" y="24747"/>
                      <a:pt x="7093" y="26000"/>
                      <a:pt x="5815" y="27178"/>
                    </a:cubicBezTo>
                    <a:cubicBezTo>
                      <a:pt x="5765" y="27153"/>
                      <a:pt x="5740" y="27153"/>
                      <a:pt x="5690" y="27153"/>
                    </a:cubicBezTo>
                    <a:cubicBezTo>
                      <a:pt x="4337" y="27441"/>
                      <a:pt x="2984" y="27533"/>
                      <a:pt x="1614" y="27533"/>
                    </a:cubicBezTo>
                    <a:cubicBezTo>
                      <a:pt x="1436" y="27533"/>
                      <a:pt x="1257" y="27532"/>
                      <a:pt x="1078" y="27529"/>
                    </a:cubicBezTo>
                    <a:cubicBezTo>
                      <a:pt x="1179" y="27078"/>
                      <a:pt x="1304" y="26626"/>
                      <a:pt x="1454" y="26200"/>
                    </a:cubicBezTo>
                    <a:cubicBezTo>
                      <a:pt x="1855" y="25148"/>
                      <a:pt x="2432" y="24220"/>
                      <a:pt x="3159" y="23368"/>
                    </a:cubicBezTo>
                    <a:close/>
                    <a:moveTo>
                      <a:pt x="23835" y="18857"/>
                    </a:moveTo>
                    <a:lnTo>
                      <a:pt x="23835" y="18857"/>
                    </a:lnTo>
                    <a:cubicBezTo>
                      <a:pt x="25665" y="20536"/>
                      <a:pt x="27344" y="22341"/>
                      <a:pt x="28823" y="24371"/>
                    </a:cubicBezTo>
                    <a:cubicBezTo>
                      <a:pt x="28798" y="24471"/>
                      <a:pt x="28773" y="24571"/>
                      <a:pt x="28748" y="24672"/>
                    </a:cubicBezTo>
                    <a:cubicBezTo>
                      <a:pt x="28397" y="25849"/>
                      <a:pt x="27921" y="26802"/>
                      <a:pt x="27244" y="27579"/>
                    </a:cubicBezTo>
                    <a:cubicBezTo>
                      <a:pt x="27119" y="27453"/>
                      <a:pt x="26993" y="27328"/>
                      <a:pt x="26868" y="27203"/>
                    </a:cubicBezTo>
                    <a:cubicBezTo>
                      <a:pt x="25139" y="24672"/>
                      <a:pt x="23885" y="21864"/>
                      <a:pt x="23835" y="18857"/>
                    </a:cubicBezTo>
                    <a:close/>
                    <a:moveTo>
                      <a:pt x="34161" y="21839"/>
                    </a:moveTo>
                    <a:cubicBezTo>
                      <a:pt x="34111" y="22942"/>
                      <a:pt x="33911" y="24045"/>
                      <a:pt x="33384" y="25047"/>
                    </a:cubicBezTo>
                    <a:cubicBezTo>
                      <a:pt x="32131" y="27403"/>
                      <a:pt x="30126" y="27203"/>
                      <a:pt x="27996" y="28105"/>
                    </a:cubicBezTo>
                    <a:cubicBezTo>
                      <a:pt x="27946" y="28130"/>
                      <a:pt x="27921" y="28155"/>
                      <a:pt x="27895" y="28180"/>
                    </a:cubicBezTo>
                    <a:cubicBezTo>
                      <a:pt x="27795" y="28105"/>
                      <a:pt x="27720" y="28030"/>
                      <a:pt x="27620" y="27955"/>
                    </a:cubicBezTo>
                    <a:cubicBezTo>
                      <a:pt x="28547" y="26927"/>
                      <a:pt x="29073" y="25574"/>
                      <a:pt x="29424" y="24145"/>
                    </a:cubicBezTo>
                    <a:cubicBezTo>
                      <a:pt x="30853" y="23093"/>
                      <a:pt x="32332" y="22291"/>
                      <a:pt x="34111" y="21864"/>
                    </a:cubicBezTo>
                    <a:cubicBezTo>
                      <a:pt x="34111" y="21839"/>
                      <a:pt x="34136" y="21839"/>
                      <a:pt x="34161" y="21839"/>
                    </a:cubicBezTo>
                    <a:close/>
                    <a:moveTo>
                      <a:pt x="23459" y="27808"/>
                    </a:moveTo>
                    <a:cubicBezTo>
                      <a:pt x="24466" y="27808"/>
                      <a:pt x="25477" y="27958"/>
                      <a:pt x="26467" y="28281"/>
                    </a:cubicBezTo>
                    <a:cubicBezTo>
                      <a:pt x="25941" y="28707"/>
                      <a:pt x="25314" y="29057"/>
                      <a:pt x="24612" y="29358"/>
                    </a:cubicBezTo>
                    <a:cubicBezTo>
                      <a:pt x="24512" y="29408"/>
                      <a:pt x="24412" y="29459"/>
                      <a:pt x="24286" y="29509"/>
                    </a:cubicBezTo>
                    <a:cubicBezTo>
                      <a:pt x="24286" y="29491"/>
                      <a:pt x="24261" y="29473"/>
                      <a:pt x="24238" y="29473"/>
                    </a:cubicBezTo>
                    <a:cubicBezTo>
                      <a:pt x="24228" y="29473"/>
                      <a:pt x="24219" y="29476"/>
                      <a:pt x="24211" y="29484"/>
                    </a:cubicBezTo>
                    <a:cubicBezTo>
                      <a:pt x="24186" y="29459"/>
                      <a:pt x="24136" y="29433"/>
                      <a:pt x="24086" y="29433"/>
                    </a:cubicBezTo>
                    <a:cubicBezTo>
                      <a:pt x="22457" y="29383"/>
                      <a:pt x="20878" y="29108"/>
                      <a:pt x="19299" y="28631"/>
                    </a:cubicBezTo>
                    <a:cubicBezTo>
                      <a:pt x="20632" y="28104"/>
                      <a:pt x="22042" y="27808"/>
                      <a:pt x="23459" y="27808"/>
                    </a:cubicBezTo>
                    <a:close/>
                    <a:moveTo>
                      <a:pt x="12632" y="21037"/>
                    </a:moveTo>
                    <a:cubicBezTo>
                      <a:pt x="12682" y="22265"/>
                      <a:pt x="12733" y="23569"/>
                      <a:pt x="12958" y="24797"/>
                    </a:cubicBezTo>
                    <a:cubicBezTo>
                      <a:pt x="12382" y="25824"/>
                      <a:pt x="11605" y="26752"/>
                      <a:pt x="10702" y="27554"/>
                    </a:cubicBezTo>
                    <a:cubicBezTo>
                      <a:pt x="10652" y="27604"/>
                      <a:pt x="10602" y="27654"/>
                      <a:pt x="10527" y="27704"/>
                    </a:cubicBezTo>
                    <a:cubicBezTo>
                      <a:pt x="9174" y="28857"/>
                      <a:pt x="7545" y="29659"/>
                      <a:pt x="5865" y="30235"/>
                    </a:cubicBezTo>
                    <a:cubicBezTo>
                      <a:pt x="5815" y="30261"/>
                      <a:pt x="5740" y="30286"/>
                      <a:pt x="5665" y="30311"/>
                    </a:cubicBezTo>
                    <a:cubicBezTo>
                      <a:pt x="5765" y="29459"/>
                      <a:pt x="5890" y="28606"/>
                      <a:pt x="5940" y="27729"/>
                    </a:cubicBezTo>
                    <a:cubicBezTo>
                      <a:pt x="6567" y="27178"/>
                      <a:pt x="7169" y="26601"/>
                      <a:pt x="7770" y="26025"/>
                    </a:cubicBezTo>
                    <a:cubicBezTo>
                      <a:pt x="8572" y="25248"/>
                      <a:pt x="9374" y="24446"/>
                      <a:pt x="10176" y="23644"/>
                    </a:cubicBezTo>
                    <a:lnTo>
                      <a:pt x="10176" y="23644"/>
                    </a:lnTo>
                    <a:cubicBezTo>
                      <a:pt x="9925" y="24947"/>
                      <a:pt x="9925" y="26451"/>
                      <a:pt x="10352" y="27629"/>
                    </a:cubicBezTo>
                    <a:cubicBezTo>
                      <a:pt x="10367" y="27660"/>
                      <a:pt x="10411" y="27681"/>
                      <a:pt x="10449" y="27681"/>
                    </a:cubicBezTo>
                    <a:cubicBezTo>
                      <a:pt x="10472" y="27681"/>
                      <a:pt x="10492" y="27673"/>
                      <a:pt x="10502" y="27654"/>
                    </a:cubicBezTo>
                    <a:cubicBezTo>
                      <a:pt x="10527" y="27654"/>
                      <a:pt x="10527" y="27629"/>
                      <a:pt x="10527" y="27604"/>
                    </a:cubicBezTo>
                    <a:cubicBezTo>
                      <a:pt x="10502" y="26802"/>
                      <a:pt x="10326" y="26050"/>
                      <a:pt x="10326" y="25248"/>
                    </a:cubicBezTo>
                    <a:cubicBezTo>
                      <a:pt x="10326" y="24621"/>
                      <a:pt x="10402" y="23995"/>
                      <a:pt x="10477" y="23368"/>
                    </a:cubicBezTo>
                    <a:cubicBezTo>
                      <a:pt x="11204" y="22616"/>
                      <a:pt x="11930" y="21839"/>
                      <a:pt x="12632" y="21037"/>
                    </a:cubicBezTo>
                    <a:close/>
                    <a:moveTo>
                      <a:pt x="46993" y="22892"/>
                    </a:moveTo>
                    <a:cubicBezTo>
                      <a:pt x="47144" y="24471"/>
                      <a:pt x="47369" y="26050"/>
                      <a:pt x="47369" y="27629"/>
                    </a:cubicBezTo>
                    <a:cubicBezTo>
                      <a:pt x="45364" y="27704"/>
                      <a:pt x="43309" y="28932"/>
                      <a:pt x="41956" y="30461"/>
                    </a:cubicBezTo>
                    <a:cubicBezTo>
                      <a:pt x="42131" y="29834"/>
                      <a:pt x="42332" y="29233"/>
                      <a:pt x="42532" y="28606"/>
                    </a:cubicBezTo>
                    <a:cubicBezTo>
                      <a:pt x="42983" y="27228"/>
                      <a:pt x="43459" y="25875"/>
                      <a:pt x="43961" y="24521"/>
                    </a:cubicBezTo>
                    <a:cubicBezTo>
                      <a:pt x="44838" y="23744"/>
                      <a:pt x="45840" y="23168"/>
                      <a:pt x="46993" y="22892"/>
                    </a:cubicBezTo>
                    <a:close/>
                    <a:moveTo>
                      <a:pt x="41780" y="22115"/>
                    </a:moveTo>
                    <a:cubicBezTo>
                      <a:pt x="42332" y="22942"/>
                      <a:pt x="42908" y="23769"/>
                      <a:pt x="43485" y="24596"/>
                    </a:cubicBezTo>
                    <a:cubicBezTo>
                      <a:pt x="43184" y="25398"/>
                      <a:pt x="42908" y="26200"/>
                      <a:pt x="42607" y="27027"/>
                    </a:cubicBezTo>
                    <a:cubicBezTo>
                      <a:pt x="42206" y="28255"/>
                      <a:pt x="41805" y="29484"/>
                      <a:pt x="41429" y="30762"/>
                    </a:cubicBezTo>
                    <a:cubicBezTo>
                      <a:pt x="41379" y="30210"/>
                      <a:pt x="40803" y="29784"/>
                      <a:pt x="40452" y="29433"/>
                    </a:cubicBezTo>
                    <a:cubicBezTo>
                      <a:pt x="39725" y="28732"/>
                      <a:pt x="39023" y="28030"/>
                      <a:pt x="38297" y="27353"/>
                    </a:cubicBezTo>
                    <a:cubicBezTo>
                      <a:pt x="39099" y="25373"/>
                      <a:pt x="40327" y="23669"/>
                      <a:pt x="41780" y="22115"/>
                    </a:cubicBezTo>
                    <a:close/>
                    <a:moveTo>
                      <a:pt x="5539" y="27428"/>
                    </a:moveTo>
                    <a:lnTo>
                      <a:pt x="5539" y="27428"/>
                    </a:lnTo>
                    <a:cubicBezTo>
                      <a:pt x="4036" y="28782"/>
                      <a:pt x="2432" y="30035"/>
                      <a:pt x="627" y="31063"/>
                    </a:cubicBezTo>
                    <a:cubicBezTo>
                      <a:pt x="402" y="30536"/>
                      <a:pt x="803" y="29032"/>
                      <a:pt x="853" y="28631"/>
                    </a:cubicBezTo>
                    <a:cubicBezTo>
                      <a:pt x="928" y="28306"/>
                      <a:pt x="978" y="27980"/>
                      <a:pt x="1053" y="27654"/>
                    </a:cubicBezTo>
                    <a:cubicBezTo>
                      <a:pt x="1577" y="27724"/>
                      <a:pt x="2101" y="27757"/>
                      <a:pt x="2624" y="27757"/>
                    </a:cubicBezTo>
                    <a:cubicBezTo>
                      <a:pt x="3602" y="27757"/>
                      <a:pt x="4576" y="27641"/>
                      <a:pt x="5539" y="27428"/>
                    </a:cubicBezTo>
                    <a:close/>
                    <a:moveTo>
                      <a:pt x="5740" y="27930"/>
                    </a:moveTo>
                    <a:lnTo>
                      <a:pt x="5740" y="27930"/>
                    </a:lnTo>
                    <a:cubicBezTo>
                      <a:pt x="5615" y="28757"/>
                      <a:pt x="5514" y="29584"/>
                      <a:pt x="5414" y="30386"/>
                    </a:cubicBezTo>
                    <a:cubicBezTo>
                      <a:pt x="4393" y="30719"/>
                      <a:pt x="2452" y="31348"/>
                      <a:pt x="1367" y="31348"/>
                    </a:cubicBezTo>
                    <a:cubicBezTo>
                      <a:pt x="1147" y="31348"/>
                      <a:pt x="963" y="31322"/>
                      <a:pt x="828" y="31263"/>
                    </a:cubicBezTo>
                    <a:cubicBezTo>
                      <a:pt x="2657" y="30486"/>
                      <a:pt x="4261" y="29258"/>
                      <a:pt x="5740" y="27930"/>
                    </a:cubicBezTo>
                    <a:close/>
                    <a:moveTo>
                      <a:pt x="18998" y="28757"/>
                    </a:moveTo>
                    <a:cubicBezTo>
                      <a:pt x="20552" y="29333"/>
                      <a:pt x="22156" y="29634"/>
                      <a:pt x="23835" y="29734"/>
                    </a:cubicBezTo>
                    <a:cubicBezTo>
                      <a:pt x="22006" y="30561"/>
                      <a:pt x="20226" y="31514"/>
                      <a:pt x="18522" y="32591"/>
                    </a:cubicBezTo>
                    <a:cubicBezTo>
                      <a:pt x="17118" y="32466"/>
                      <a:pt x="15740" y="32366"/>
                      <a:pt x="14337" y="32266"/>
                    </a:cubicBezTo>
                    <a:cubicBezTo>
                      <a:pt x="14687" y="31839"/>
                      <a:pt x="15063" y="31464"/>
                      <a:pt x="15464" y="31088"/>
                    </a:cubicBezTo>
                    <a:cubicBezTo>
                      <a:pt x="16517" y="30110"/>
                      <a:pt x="17720" y="29333"/>
                      <a:pt x="18998" y="28757"/>
                    </a:cubicBezTo>
                    <a:close/>
                    <a:moveTo>
                      <a:pt x="14186" y="32441"/>
                    </a:moveTo>
                    <a:cubicBezTo>
                      <a:pt x="15514" y="32566"/>
                      <a:pt x="16843" y="32717"/>
                      <a:pt x="18146" y="32817"/>
                    </a:cubicBezTo>
                    <a:cubicBezTo>
                      <a:pt x="16717" y="33769"/>
                      <a:pt x="15314" y="34797"/>
                      <a:pt x="14036" y="35925"/>
                    </a:cubicBezTo>
                    <a:lnTo>
                      <a:pt x="11830" y="35925"/>
                    </a:lnTo>
                    <a:cubicBezTo>
                      <a:pt x="12507" y="34672"/>
                      <a:pt x="13284" y="33519"/>
                      <a:pt x="14186" y="32441"/>
                    </a:cubicBezTo>
                    <a:close/>
                    <a:moveTo>
                      <a:pt x="27068" y="28506"/>
                    </a:moveTo>
                    <a:cubicBezTo>
                      <a:pt x="27244" y="28581"/>
                      <a:pt x="27419" y="28656"/>
                      <a:pt x="27595" y="28732"/>
                    </a:cubicBezTo>
                    <a:cubicBezTo>
                      <a:pt x="27645" y="28782"/>
                      <a:pt x="27695" y="28832"/>
                      <a:pt x="27745" y="28882"/>
                    </a:cubicBezTo>
                    <a:cubicBezTo>
                      <a:pt x="27795" y="28907"/>
                      <a:pt x="27820" y="28957"/>
                      <a:pt x="27870" y="28982"/>
                    </a:cubicBezTo>
                    <a:cubicBezTo>
                      <a:pt x="27344" y="31689"/>
                      <a:pt x="26066" y="34195"/>
                      <a:pt x="24211" y="36175"/>
                    </a:cubicBezTo>
                    <a:cubicBezTo>
                      <a:pt x="24036" y="34095"/>
                      <a:pt x="24061" y="32115"/>
                      <a:pt x="24261" y="30035"/>
                    </a:cubicBezTo>
                    <a:cubicBezTo>
                      <a:pt x="25264" y="29634"/>
                      <a:pt x="26241" y="29208"/>
                      <a:pt x="27043" y="28531"/>
                    </a:cubicBezTo>
                    <a:cubicBezTo>
                      <a:pt x="27068" y="28531"/>
                      <a:pt x="27068" y="28506"/>
                      <a:pt x="27068" y="28506"/>
                    </a:cubicBezTo>
                    <a:close/>
                    <a:moveTo>
                      <a:pt x="38246" y="27504"/>
                    </a:moveTo>
                    <a:cubicBezTo>
                      <a:pt x="38748" y="28030"/>
                      <a:pt x="39249" y="28531"/>
                      <a:pt x="39750" y="29032"/>
                    </a:cubicBezTo>
                    <a:cubicBezTo>
                      <a:pt x="40327" y="29609"/>
                      <a:pt x="41104" y="30160"/>
                      <a:pt x="41279" y="30962"/>
                    </a:cubicBezTo>
                    <a:cubicBezTo>
                      <a:pt x="41279" y="31012"/>
                      <a:pt x="41329" y="31012"/>
                      <a:pt x="41354" y="31012"/>
                    </a:cubicBezTo>
                    <a:cubicBezTo>
                      <a:pt x="40778" y="32967"/>
                      <a:pt x="40251" y="34947"/>
                      <a:pt x="39876" y="36952"/>
                    </a:cubicBezTo>
                    <a:cubicBezTo>
                      <a:pt x="39274" y="35799"/>
                      <a:pt x="38397" y="34797"/>
                      <a:pt x="37294" y="34145"/>
                    </a:cubicBezTo>
                    <a:cubicBezTo>
                      <a:pt x="37144" y="32190"/>
                      <a:pt x="37344" y="30235"/>
                      <a:pt x="37946" y="28306"/>
                    </a:cubicBezTo>
                    <a:cubicBezTo>
                      <a:pt x="38046" y="28030"/>
                      <a:pt x="38146" y="27779"/>
                      <a:pt x="38246" y="27504"/>
                    </a:cubicBezTo>
                    <a:close/>
                    <a:moveTo>
                      <a:pt x="47369" y="27804"/>
                    </a:moveTo>
                    <a:cubicBezTo>
                      <a:pt x="47369" y="28506"/>
                      <a:pt x="47319" y="29208"/>
                      <a:pt x="47194" y="29910"/>
                    </a:cubicBezTo>
                    <a:cubicBezTo>
                      <a:pt x="46868" y="31614"/>
                      <a:pt x="46241" y="33218"/>
                      <a:pt x="45389" y="34697"/>
                    </a:cubicBezTo>
                    <a:cubicBezTo>
                      <a:pt x="43409" y="34722"/>
                      <a:pt x="41530" y="35574"/>
                      <a:pt x="40277" y="37128"/>
                    </a:cubicBezTo>
                    <a:cubicBezTo>
                      <a:pt x="40778" y="35022"/>
                      <a:pt x="41254" y="32917"/>
                      <a:pt x="41855" y="30837"/>
                    </a:cubicBezTo>
                    <a:cubicBezTo>
                      <a:pt x="43459" y="29208"/>
                      <a:pt x="45189" y="28456"/>
                      <a:pt x="47369" y="27804"/>
                    </a:cubicBezTo>
                    <a:close/>
                    <a:moveTo>
                      <a:pt x="24011" y="30135"/>
                    </a:moveTo>
                    <a:cubicBezTo>
                      <a:pt x="23585" y="32190"/>
                      <a:pt x="23585" y="34396"/>
                      <a:pt x="23936" y="36451"/>
                    </a:cubicBezTo>
                    <a:cubicBezTo>
                      <a:pt x="23209" y="37178"/>
                      <a:pt x="22432" y="37829"/>
                      <a:pt x="21555" y="38406"/>
                    </a:cubicBezTo>
                    <a:cubicBezTo>
                      <a:pt x="20728" y="38932"/>
                      <a:pt x="19850" y="39333"/>
                      <a:pt x="18948" y="39659"/>
                    </a:cubicBezTo>
                    <a:cubicBezTo>
                      <a:pt x="18472" y="37328"/>
                      <a:pt x="18497" y="35123"/>
                      <a:pt x="18923" y="32792"/>
                    </a:cubicBezTo>
                    <a:cubicBezTo>
                      <a:pt x="20051" y="32090"/>
                      <a:pt x="21204" y="31438"/>
                      <a:pt x="22407" y="30837"/>
                    </a:cubicBezTo>
                    <a:cubicBezTo>
                      <a:pt x="22908" y="30586"/>
                      <a:pt x="23459" y="30361"/>
                      <a:pt x="24011" y="30135"/>
                    </a:cubicBezTo>
                    <a:close/>
                    <a:moveTo>
                      <a:pt x="11755" y="36050"/>
                    </a:moveTo>
                    <a:cubicBezTo>
                      <a:pt x="12156" y="36100"/>
                      <a:pt x="12582" y="36125"/>
                      <a:pt x="12983" y="36125"/>
                    </a:cubicBezTo>
                    <a:cubicBezTo>
                      <a:pt x="13108" y="36125"/>
                      <a:pt x="13240" y="36113"/>
                      <a:pt x="13368" y="36113"/>
                    </a:cubicBezTo>
                    <a:cubicBezTo>
                      <a:pt x="13497" y="36113"/>
                      <a:pt x="13622" y="36125"/>
                      <a:pt x="13735" y="36175"/>
                    </a:cubicBezTo>
                    <a:cubicBezTo>
                      <a:pt x="12306" y="37454"/>
                      <a:pt x="11003" y="38832"/>
                      <a:pt x="9825" y="40361"/>
                    </a:cubicBezTo>
                    <a:cubicBezTo>
                      <a:pt x="10402" y="38882"/>
                      <a:pt x="11003" y="37428"/>
                      <a:pt x="11755" y="36050"/>
                    </a:cubicBezTo>
                    <a:close/>
                    <a:moveTo>
                      <a:pt x="45239" y="34947"/>
                    </a:moveTo>
                    <a:cubicBezTo>
                      <a:pt x="43860" y="37253"/>
                      <a:pt x="41881" y="39158"/>
                      <a:pt x="39500" y="40511"/>
                    </a:cubicBezTo>
                    <a:cubicBezTo>
                      <a:pt x="39750" y="39383"/>
                      <a:pt x="40026" y="38281"/>
                      <a:pt x="40277" y="37178"/>
                    </a:cubicBezTo>
                    <a:cubicBezTo>
                      <a:pt x="40277" y="37196"/>
                      <a:pt x="40289" y="37213"/>
                      <a:pt x="40314" y="37213"/>
                    </a:cubicBezTo>
                    <a:cubicBezTo>
                      <a:pt x="40324" y="37213"/>
                      <a:pt x="40337" y="37210"/>
                      <a:pt x="40352" y="37203"/>
                    </a:cubicBezTo>
                    <a:cubicBezTo>
                      <a:pt x="41705" y="35824"/>
                      <a:pt x="43334" y="35022"/>
                      <a:pt x="45239" y="34947"/>
                    </a:cubicBezTo>
                    <a:close/>
                    <a:moveTo>
                      <a:pt x="37294" y="34321"/>
                    </a:moveTo>
                    <a:lnTo>
                      <a:pt x="37294" y="34321"/>
                    </a:lnTo>
                    <a:cubicBezTo>
                      <a:pt x="38372" y="35148"/>
                      <a:pt x="39224" y="36075"/>
                      <a:pt x="39800" y="37303"/>
                    </a:cubicBezTo>
                    <a:cubicBezTo>
                      <a:pt x="39600" y="38381"/>
                      <a:pt x="39424" y="39484"/>
                      <a:pt x="39299" y="40561"/>
                    </a:cubicBezTo>
                    <a:cubicBezTo>
                      <a:pt x="39299" y="40586"/>
                      <a:pt x="39324" y="40586"/>
                      <a:pt x="39324" y="40611"/>
                    </a:cubicBezTo>
                    <a:cubicBezTo>
                      <a:pt x="39274" y="40637"/>
                      <a:pt x="39224" y="40662"/>
                      <a:pt x="39199" y="40687"/>
                    </a:cubicBezTo>
                    <a:cubicBezTo>
                      <a:pt x="38146" y="38682"/>
                      <a:pt x="37495" y="36526"/>
                      <a:pt x="37294" y="34321"/>
                    </a:cubicBezTo>
                    <a:close/>
                    <a:moveTo>
                      <a:pt x="55289" y="35022"/>
                    </a:moveTo>
                    <a:cubicBezTo>
                      <a:pt x="55089" y="36802"/>
                      <a:pt x="55440" y="38581"/>
                      <a:pt x="55690" y="40386"/>
                    </a:cubicBezTo>
                    <a:cubicBezTo>
                      <a:pt x="55651" y="40385"/>
                      <a:pt x="55613" y="40384"/>
                      <a:pt x="55574" y="40384"/>
                    </a:cubicBezTo>
                    <a:cubicBezTo>
                      <a:pt x="54688" y="40384"/>
                      <a:pt x="53829" y="40659"/>
                      <a:pt x="53109" y="41163"/>
                    </a:cubicBezTo>
                    <a:cubicBezTo>
                      <a:pt x="53861" y="39108"/>
                      <a:pt x="54587" y="37078"/>
                      <a:pt x="55289" y="35022"/>
                    </a:cubicBezTo>
                    <a:close/>
                    <a:moveTo>
                      <a:pt x="18672" y="32967"/>
                    </a:moveTo>
                    <a:lnTo>
                      <a:pt x="18672" y="32967"/>
                    </a:lnTo>
                    <a:cubicBezTo>
                      <a:pt x="18121" y="35198"/>
                      <a:pt x="18171" y="37504"/>
                      <a:pt x="18672" y="39759"/>
                    </a:cubicBezTo>
                    <a:cubicBezTo>
                      <a:pt x="16918" y="40311"/>
                      <a:pt x="15088" y="40586"/>
                      <a:pt x="13259" y="40862"/>
                    </a:cubicBezTo>
                    <a:cubicBezTo>
                      <a:pt x="11930" y="41088"/>
                      <a:pt x="10627" y="41313"/>
                      <a:pt x="9349" y="41689"/>
                    </a:cubicBezTo>
                    <a:cubicBezTo>
                      <a:pt x="9374" y="41564"/>
                      <a:pt x="9424" y="41464"/>
                      <a:pt x="9474" y="41338"/>
                    </a:cubicBezTo>
                    <a:cubicBezTo>
                      <a:pt x="10878" y="39709"/>
                      <a:pt x="12306" y="38130"/>
                      <a:pt x="13885" y="36702"/>
                    </a:cubicBezTo>
                    <a:lnTo>
                      <a:pt x="13885" y="36702"/>
                    </a:lnTo>
                    <a:cubicBezTo>
                      <a:pt x="13835" y="36902"/>
                      <a:pt x="13760" y="37153"/>
                      <a:pt x="13735" y="37253"/>
                    </a:cubicBezTo>
                    <a:cubicBezTo>
                      <a:pt x="13535" y="38381"/>
                      <a:pt x="13209" y="39534"/>
                      <a:pt x="13159" y="40687"/>
                    </a:cubicBezTo>
                    <a:cubicBezTo>
                      <a:pt x="13159" y="40737"/>
                      <a:pt x="13209" y="40762"/>
                      <a:pt x="13234" y="40762"/>
                    </a:cubicBezTo>
                    <a:cubicBezTo>
                      <a:pt x="13284" y="40762"/>
                      <a:pt x="13309" y="40762"/>
                      <a:pt x="13334" y="40712"/>
                    </a:cubicBezTo>
                    <a:cubicBezTo>
                      <a:pt x="13735" y="39358"/>
                      <a:pt x="13910" y="37880"/>
                      <a:pt x="14111" y="36476"/>
                    </a:cubicBezTo>
                    <a:cubicBezTo>
                      <a:pt x="15214" y="35474"/>
                      <a:pt x="16367" y="34546"/>
                      <a:pt x="17595" y="33669"/>
                    </a:cubicBezTo>
                    <a:cubicBezTo>
                      <a:pt x="17946" y="33443"/>
                      <a:pt x="18296" y="33193"/>
                      <a:pt x="18672" y="32967"/>
                    </a:cubicBezTo>
                    <a:close/>
                    <a:moveTo>
                      <a:pt x="55264" y="33794"/>
                    </a:moveTo>
                    <a:cubicBezTo>
                      <a:pt x="54287" y="36526"/>
                      <a:pt x="53259" y="39258"/>
                      <a:pt x="52231" y="41965"/>
                    </a:cubicBezTo>
                    <a:cubicBezTo>
                      <a:pt x="51680" y="40662"/>
                      <a:pt x="50878" y="39484"/>
                      <a:pt x="49825" y="38531"/>
                    </a:cubicBezTo>
                    <a:cubicBezTo>
                      <a:pt x="51304" y="36652"/>
                      <a:pt x="53234" y="35173"/>
                      <a:pt x="55264" y="33794"/>
                    </a:cubicBezTo>
                    <a:close/>
                    <a:moveTo>
                      <a:pt x="32650" y="39644"/>
                    </a:moveTo>
                    <a:cubicBezTo>
                      <a:pt x="34505" y="39644"/>
                      <a:pt x="36377" y="40087"/>
                      <a:pt x="38146" y="40962"/>
                    </a:cubicBezTo>
                    <a:cubicBezTo>
                      <a:pt x="37545" y="41338"/>
                      <a:pt x="36968" y="41689"/>
                      <a:pt x="36392" y="42065"/>
                    </a:cubicBezTo>
                    <a:cubicBezTo>
                      <a:pt x="34236" y="41689"/>
                      <a:pt x="32281" y="40937"/>
                      <a:pt x="30427" y="39860"/>
                    </a:cubicBezTo>
                    <a:cubicBezTo>
                      <a:pt x="31160" y="39716"/>
                      <a:pt x="31904" y="39644"/>
                      <a:pt x="32650" y="39644"/>
                    </a:cubicBezTo>
                    <a:close/>
                    <a:moveTo>
                      <a:pt x="30226" y="39885"/>
                    </a:moveTo>
                    <a:cubicBezTo>
                      <a:pt x="31981" y="41088"/>
                      <a:pt x="33961" y="41890"/>
                      <a:pt x="36066" y="42266"/>
                    </a:cubicBezTo>
                    <a:cubicBezTo>
                      <a:pt x="34938" y="43017"/>
                      <a:pt x="33785" y="43744"/>
                      <a:pt x="32632" y="44471"/>
                    </a:cubicBezTo>
                    <a:cubicBezTo>
                      <a:pt x="30126" y="44271"/>
                      <a:pt x="27971" y="43293"/>
                      <a:pt x="26066" y="41639"/>
                    </a:cubicBezTo>
                    <a:cubicBezTo>
                      <a:pt x="27369" y="40762"/>
                      <a:pt x="28773" y="40185"/>
                      <a:pt x="30226" y="39885"/>
                    </a:cubicBezTo>
                    <a:close/>
                    <a:moveTo>
                      <a:pt x="38347" y="41338"/>
                    </a:moveTo>
                    <a:cubicBezTo>
                      <a:pt x="37946" y="42842"/>
                      <a:pt x="37319" y="44095"/>
                      <a:pt x="36492" y="45148"/>
                    </a:cubicBezTo>
                    <a:cubicBezTo>
                      <a:pt x="36342" y="44271"/>
                      <a:pt x="36367" y="43393"/>
                      <a:pt x="36592" y="42491"/>
                    </a:cubicBezTo>
                    <a:cubicBezTo>
                      <a:pt x="37169" y="42115"/>
                      <a:pt x="37745" y="41739"/>
                      <a:pt x="38347" y="41338"/>
                    </a:cubicBezTo>
                    <a:close/>
                    <a:moveTo>
                      <a:pt x="25916" y="41739"/>
                    </a:moveTo>
                    <a:cubicBezTo>
                      <a:pt x="27620" y="43469"/>
                      <a:pt x="29825" y="44471"/>
                      <a:pt x="32206" y="44747"/>
                    </a:cubicBezTo>
                    <a:cubicBezTo>
                      <a:pt x="30652" y="45699"/>
                      <a:pt x="29099" y="46627"/>
                      <a:pt x="27469" y="47454"/>
                    </a:cubicBezTo>
                    <a:cubicBezTo>
                      <a:pt x="27469" y="47429"/>
                      <a:pt x="27444" y="47429"/>
                      <a:pt x="27419" y="47429"/>
                    </a:cubicBezTo>
                    <a:cubicBezTo>
                      <a:pt x="25414" y="47378"/>
                      <a:pt x="23585" y="46927"/>
                      <a:pt x="21780" y="46125"/>
                    </a:cubicBezTo>
                    <a:cubicBezTo>
                      <a:pt x="22758" y="44571"/>
                      <a:pt x="23986" y="43193"/>
                      <a:pt x="25439" y="42090"/>
                    </a:cubicBezTo>
                    <a:cubicBezTo>
                      <a:pt x="25590" y="41965"/>
                      <a:pt x="25765" y="41865"/>
                      <a:pt x="25916" y="41739"/>
                    </a:cubicBezTo>
                    <a:close/>
                    <a:moveTo>
                      <a:pt x="55542" y="40657"/>
                    </a:moveTo>
                    <a:cubicBezTo>
                      <a:pt x="55608" y="40657"/>
                      <a:pt x="55674" y="40658"/>
                      <a:pt x="55740" y="40662"/>
                    </a:cubicBezTo>
                    <a:cubicBezTo>
                      <a:pt x="55891" y="41789"/>
                      <a:pt x="56016" y="42917"/>
                      <a:pt x="55916" y="44070"/>
                    </a:cubicBezTo>
                    <a:cubicBezTo>
                      <a:pt x="55841" y="44947"/>
                      <a:pt x="55665" y="45799"/>
                      <a:pt x="55414" y="46601"/>
                    </a:cubicBezTo>
                    <a:lnTo>
                      <a:pt x="55389" y="46601"/>
                    </a:lnTo>
                    <a:cubicBezTo>
                      <a:pt x="55365" y="46601"/>
                      <a:pt x="55341" y="46601"/>
                      <a:pt x="55317" y="46601"/>
                    </a:cubicBezTo>
                    <a:cubicBezTo>
                      <a:pt x="53507" y="46601"/>
                      <a:pt x="51536" y="47519"/>
                      <a:pt x="50126" y="48657"/>
                    </a:cubicBezTo>
                    <a:cubicBezTo>
                      <a:pt x="51129" y="46326"/>
                      <a:pt x="52056" y="43970"/>
                      <a:pt x="52933" y="41589"/>
                    </a:cubicBezTo>
                    <a:cubicBezTo>
                      <a:pt x="53685" y="41002"/>
                      <a:pt x="54568" y="40657"/>
                      <a:pt x="55542" y="40657"/>
                    </a:cubicBezTo>
                    <a:close/>
                    <a:moveTo>
                      <a:pt x="36292" y="42692"/>
                    </a:moveTo>
                    <a:cubicBezTo>
                      <a:pt x="36091" y="43569"/>
                      <a:pt x="36091" y="44471"/>
                      <a:pt x="36342" y="45348"/>
                    </a:cubicBezTo>
                    <a:cubicBezTo>
                      <a:pt x="35063" y="46902"/>
                      <a:pt x="33409" y="48030"/>
                      <a:pt x="31530" y="48832"/>
                    </a:cubicBezTo>
                    <a:cubicBezTo>
                      <a:pt x="32056" y="47203"/>
                      <a:pt x="32733" y="45699"/>
                      <a:pt x="33760" y="44296"/>
                    </a:cubicBezTo>
                    <a:cubicBezTo>
                      <a:pt x="34612" y="43769"/>
                      <a:pt x="35464" y="43243"/>
                      <a:pt x="36292" y="42692"/>
                    </a:cubicBezTo>
                    <a:close/>
                    <a:moveTo>
                      <a:pt x="49750" y="38631"/>
                    </a:moveTo>
                    <a:cubicBezTo>
                      <a:pt x="50728" y="39684"/>
                      <a:pt x="51530" y="40837"/>
                      <a:pt x="52081" y="42165"/>
                    </a:cubicBezTo>
                    <a:cubicBezTo>
                      <a:pt x="52106" y="42165"/>
                      <a:pt x="52106" y="42190"/>
                      <a:pt x="52106" y="42190"/>
                    </a:cubicBezTo>
                    <a:cubicBezTo>
                      <a:pt x="52106" y="42215"/>
                      <a:pt x="52106" y="42215"/>
                      <a:pt x="52106" y="42241"/>
                    </a:cubicBezTo>
                    <a:cubicBezTo>
                      <a:pt x="51254" y="44471"/>
                      <a:pt x="50377" y="46677"/>
                      <a:pt x="49525" y="48907"/>
                    </a:cubicBezTo>
                    <a:cubicBezTo>
                      <a:pt x="48848" y="47454"/>
                      <a:pt x="48071" y="46050"/>
                      <a:pt x="47119" y="44772"/>
                    </a:cubicBezTo>
                    <a:cubicBezTo>
                      <a:pt x="47269" y="43845"/>
                      <a:pt x="47495" y="42917"/>
                      <a:pt x="47820" y="42015"/>
                    </a:cubicBezTo>
                    <a:cubicBezTo>
                      <a:pt x="48322" y="40762"/>
                      <a:pt x="48973" y="39634"/>
                      <a:pt x="49750" y="38631"/>
                    </a:cubicBezTo>
                    <a:close/>
                    <a:moveTo>
                      <a:pt x="21655" y="46301"/>
                    </a:moveTo>
                    <a:cubicBezTo>
                      <a:pt x="23309" y="47153"/>
                      <a:pt x="25139" y="47604"/>
                      <a:pt x="27018" y="47679"/>
                    </a:cubicBezTo>
                    <a:cubicBezTo>
                      <a:pt x="24662" y="48832"/>
                      <a:pt x="22231" y="49759"/>
                      <a:pt x="19650" y="50261"/>
                    </a:cubicBezTo>
                    <a:cubicBezTo>
                      <a:pt x="20276" y="49434"/>
                      <a:pt x="20552" y="48306"/>
                      <a:pt x="21053" y="47378"/>
                    </a:cubicBezTo>
                    <a:cubicBezTo>
                      <a:pt x="21229" y="47002"/>
                      <a:pt x="21454" y="46652"/>
                      <a:pt x="21655" y="46301"/>
                    </a:cubicBezTo>
                    <a:close/>
                    <a:moveTo>
                      <a:pt x="33109" y="44797"/>
                    </a:moveTo>
                    <a:cubicBezTo>
                      <a:pt x="32281" y="46050"/>
                      <a:pt x="31655" y="47429"/>
                      <a:pt x="31329" y="48907"/>
                    </a:cubicBezTo>
                    <a:cubicBezTo>
                      <a:pt x="29725" y="49559"/>
                      <a:pt x="27996" y="49985"/>
                      <a:pt x="26216" y="50261"/>
                    </a:cubicBezTo>
                    <a:cubicBezTo>
                      <a:pt x="26467" y="49860"/>
                      <a:pt x="26642" y="49408"/>
                      <a:pt x="26843" y="48982"/>
                    </a:cubicBezTo>
                    <a:cubicBezTo>
                      <a:pt x="26993" y="48657"/>
                      <a:pt x="27169" y="48356"/>
                      <a:pt x="27269" y="48030"/>
                    </a:cubicBezTo>
                    <a:cubicBezTo>
                      <a:pt x="27720" y="47804"/>
                      <a:pt x="28146" y="47579"/>
                      <a:pt x="28572" y="47353"/>
                    </a:cubicBezTo>
                    <a:cubicBezTo>
                      <a:pt x="30051" y="46551"/>
                      <a:pt x="31505" y="45674"/>
                      <a:pt x="32958" y="44797"/>
                    </a:cubicBezTo>
                    <a:close/>
                    <a:moveTo>
                      <a:pt x="26968" y="48180"/>
                    </a:moveTo>
                    <a:lnTo>
                      <a:pt x="26968" y="48180"/>
                    </a:lnTo>
                    <a:cubicBezTo>
                      <a:pt x="26843" y="48481"/>
                      <a:pt x="26718" y="48757"/>
                      <a:pt x="26592" y="49058"/>
                    </a:cubicBezTo>
                    <a:cubicBezTo>
                      <a:pt x="26417" y="49434"/>
                      <a:pt x="26216" y="49809"/>
                      <a:pt x="26091" y="50236"/>
                    </a:cubicBezTo>
                    <a:cubicBezTo>
                      <a:pt x="26091" y="50236"/>
                      <a:pt x="26091" y="50261"/>
                      <a:pt x="26091" y="50261"/>
                    </a:cubicBezTo>
                    <a:cubicBezTo>
                      <a:pt x="24070" y="50572"/>
                      <a:pt x="21989" y="50666"/>
                      <a:pt x="20041" y="50666"/>
                    </a:cubicBezTo>
                    <a:cubicBezTo>
                      <a:pt x="19792" y="50666"/>
                      <a:pt x="19544" y="50664"/>
                      <a:pt x="19299" y="50662"/>
                    </a:cubicBezTo>
                    <a:cubicBezTo>
                      <a:pt x="19349" y="50637"/>
                      <a:pt x="19374" y="50586"/>
                      <a:pt x="19424" y="50536"/>
                    </a:cubicBezTo>
                    <a:cubicBezTo>
                      <a:pt x="22056" y="50311"/>
                      <a:pt x="24587" y="49383"/>
                      <a:pt x="26968" y="48180"/>
                    </a:cubicBezTo>
                    <a:close/>
                    <a:moveTo>
                      <a:pt x="55364" y="46777"/>
                    </a:moveTo>
                    <a:lnTo>
                      <a:pt x="55364" y="46777"/>
                    </a:lnTo>
                    <a:cubicBezTo>
                      <a:pt x="54262" y="49910"/>
                      <a:pt x="51755" y="52341"/>
                      <a:pt x="48221" y="52767"/>
                    </a:cubicBezTo>
                    <a:cubicBezTo>
                      <a:pt x="48823" y="51539"/>
                      <a:pt x="49399" y="50261"/>
                      <a:pt x="49976" y="48982"/>
                    </a:cubicBezTo>
                    <a:cubicBezTo>
                      <a:pt x="51680" y="47754"/>
                      <a:pt x="53359" y="47253"/>
                      <a:pt x="55364" y="46777"/>
                    </a:cubicBezTo>
                    <a:close/>
                    <a:moveTo>
                      <a:pt x="47069" y="45022"/>
                    </a:moveTo>
                    <a:lnTo>
                      <a:pt x="47069" y="45022"/>
                    </a:lnTo>
                    <a:cubicBezTo>
                      <a:pt x="47946" y="46376"/>
                      <a:pt x="48748" y="47754"/>
                      <a:pt x="49399" y="49233"/>
                    </a:cubicBezTo>
                    <a:cubicBezTo>
                      <a:pt x="48923" y="50411"/>
                      <a:pt x="48472" y="51614"/>
                      <a:pt x="48021" y="52792"/>
                    </a:cubicBezTo>
                    <a:cubicBezTo>
                      <a:pt x="47069" y="50286"/>
                      <a:pt x="46718" y="47629"/>
                      <a:pt x="47069" y="45022"/>
                    </a:cubicBezTo>
                    <a:close/>
                    <a:moveTo>
                      <a:pt x="41590" y="52233"/>
                    </a:moveTo>
                    <a:cubicBezTo>
                      <a:pt x="43406" y="52233"/>
                      <a:pt x="45238" y="52599"/>
                      <a:pt x="47018" y="53243"/>
                    </a:cubicBezTo>
                    <a:cubicBezTo>
                      <a:pt x="47018" y="53268"/>
                      <a:pt x="47018" y="53268"/>
                      <a:pt x="47018" y="53293"/>
                    </a:cubicBezTo>
                    <a:cubicBezTo>
                      <a:pt x="45565" y="54045"/>
                      <a:pt x="44111" y="54847"/>
                      <a:pt x="42683" y="55649"/>
                    </a:cubicBezTo>
                    <a:cubicBezTo>
                      <a:pt x="40602" y="55123"/>
                      <a:pt x="38898" y="54170"/>
                      <a:pt x="37144" y="53043"/>
                    </a:cubicBezTo>
                    <a:cubicBezTo>
                      <a:pt x="38588" y="52486"/>
                      <a:pt x="40083" y="52233"/>
                      <a:pt x="41590" y="52233"/>
                    </a:cubicBezTo>
                    <a:close/>
                    <a:moveTo>
                      <a:pt x="36968" y="53118"/>
                    </a:moveTo>
                    <a:cubicBezTo>
                      <a:pt x="38597" y="54296"/>
                      <a:pt x="40377" y="55474"/>
                      <a:pt x="42357" y="55799"/>
                    </a:cubicBezTo>
                    <a:cubicBezTo>
                      <a:pt x="41079" y="56501"/>
                      <a:pt x="39800" y="57153"/>
                      <a:pt x="38522" y="57779"/>
                    </a:cubicBezTo>
                    <a:cubicBezTo>
                      <a:pt x="38221" y="57930"/>
                      <a:pt x="37946" y="58055"/>
                      <a:pt x="37645" y="58155"/>
                    </a:cubicBezTo>
                    <a:lnTo>
                      <a:pt x="37595" y="58155"/>
                    </a:lnTo>
                    <a:cubicBezTo>
                      <a:pt x="35615" y="58005"/>
                      <a:pt x="33835" y="57504"/>
                      <a:pt x="32031" y="56802"/>
                    </a:cubicBezTo>
                    <a:cubicBezTo>
                      <a:pt x="32883" y="55749"/>
                      <a:pt x="33860" y="54847"/>
                      <a:pt x="35013" y="54120"/>
                    </a:cubicBezTo>
                    <a:cubicBezTo>
                      <a:pt x="35665" y="53694"/>
                      <a:pt x="36317" y="53368"/>
                      <a:pt x="36968" y="53118"/>
                    </a:cubicBezTo>
                    <a:close/>
                    <a:moveTo>
                      <a:pt x="31931" y="56902"/>
                    </a:moveTo>
                    <a:cubicBezTo>
                      <a:pt x="33560" y="57754"/>
                      <a:pt x="35364" y="58180"/>
                      <a:pt x="37194" y="58331"/>
                    </a:cubicBezTo>
                    <a:cubicBezTo>
                      <a:pt x="34688" y="59308"/>
                      <a:pt x="32056" y="59684"/>
                      <a:pt x="29424" y="60286"/>
                    </a:cubicBezTo>
                    <a:cubicBezTo>
                      <a:pt x="29976" y="59759"/>
                      <a:pt x="30402" y="59133"/>
                      <a:pt x="30828" y="58431"/>
                    </a:cubicBezTo>
                    <a:cubicBezTo>
                      <a:pt x="31179" y="57880"/>
                      <a:pt x="31530" y="57378"/>
                      <a:pt x="31931" y="56902"/>
                    </a:cubicBezTo>
                    <a:close/>
                    <a:moveTo>
                      <a:pt x="46893" y="53845"/>
                    </a:moveTo>
                    <a:lnTo>
                      <a:pt x="46893" y="53845"/>
                    </a:lnTo>
                    <a:cubicBezTo>
                      <a:pt x="46166" y="56802"/>
                      <a:pt x="44136" y="59308"/>
                      <a:pt x="41379" y="60561"/>
                    </a:cubicBezTo>
                    <a:cubicBezTo>
                      <a:pt x="41480" y="58932"/>
                      <a:pt x="41931" y="57404"/>
                      <a:pt x="42833" y="56025"/>
                    </a:cubicBezTo>
                    <a:cubicBezTo>
                      <a:pt x="44186" y="55323"/>
                      <a:pt x="45540" y="54571"/>
                      <a:pt x="46893" y="53845"/>
                    </a:cubicBezTo>
                    <a:close/>
                    <a:moveTo>
                      <a:pt x="37194" y="58657"/>
                    </a:moveTo>
                    <a:lnTo>
                      <a:pt x="37194" y="58657"/>
                    </a:lnTo>
                    <a:cubicBezTo>
                      <a:pt x="36442" y="59358"/>
                      <a:pt x="35891" y="60311"/>
                      <a:pt x="35515" y="61238"/>
                    </a:cubicBezTo>
                    <a:cubicBezTo>
                      <a:pt x="33600" y="60999"/>
                      <a:pt x="31685" y="60508"/>
                      <a:pt x="29748" y="60508"/>
                    </a:cubicBezTo>
                    <a:cubicBezTo>
                      <a:pt x="29657" y="60508"/>
                      <a:pt x="29566" y="60509"/>
                      <a:pt x="29474" y="60511"/>
                    </a:cubicBezTo>
                    <a:cubicBezTo>
                      <a:pt x="32206" y="60286"/>
                      <a:pt x="34738" y="59584"/>
                      <a:pt x="37194" y="58657"/>
                    </a:cubicBezTo>
                    <a:close/>
                    <a:moveTo>
                      <a:pt x="42407" y="56251"/>
                    </a:moveTo>
                    <a:cubicBezTo>
                      <a:pt x="41630" y="57579"/>
                      <a:pt x="41179" y="59083"/>
                      <a:pt x="41204" y="60637"/>
                    </a:cubicBezTo>
                    <a:cubicBezTo>
                      <a:pt x="40778" y="60837"/>
                      <a:pt x="40352" y="60987"/>
                      <a:pt x="39876" y="61113"/>
                    </a:cubicBezTo>
                    <a:cubicBezTo>
                      <a:pt x="39108" y="61318"/>
                      <a:pt x="38334" y="61397"/>
                      <a:pt x="37555" y="61397"/>
                    </a:cubicBezTo>
                    <a:cubicBezTo>
                      <a:pt x="36910" y="61397"/>
                      <a:pt x="36262" y="61343"/>
                      <a:pt x="35615" y="61263"/>
                    </a:cubicBezTo>
                    <a:cubicBezTo>
                      <a:pt x="35865" y="60762"/>
                      <a:pt x="36116" y="60286"/>
                      <a:pt x="36442" y="59860"/>
                    </a:cubicBezTo>
                    <a:cubicBezTo>
                      <a:pt x="36793" y="59333"/>
                      <a:pt x="37244" y="58907"/>
                      <a:pt x="37645" y="58456"/>
                    </a:cubicBezTo>
                    <a:cubicBezTo>
                      <a:pt x="39274" y="57805"/>
                      <a:pt x="40853" y="57053"/>
                      <a:pt x="42407" y="56251"/>
                    </a:cubicBezTo>
                    <a:close/>
                    <a:moveTo>
                      <a:pt x="14491" y="1"/>
                    </a:moveTo>
                    <a:cubicBezTo>
                      <a:pt x="14410" y="1"/>
                      <a:pt x="14330" y="35"/>
                      <a:pt x="14286" y="110"/>
                    </a:cubicBezTo>
                    <a:cubicBezTo>
                      <a:pt x="12231" y="3844"/>
                      <a:pt x="10502" y="8155"/>
                      <a:pt x="11279" y="12516"/>
                    </a:cubicBezTo>
                    <a:cubicBezTo>
                      <a:pt x="11605" y="14270"/>
                      <a:pt x="12357" y="16025"/>
                      <a:pt x="13509" y="17428"/>
                    </a:cubicBezTo>
                    <a:cubicBezTo>
                      <a:pt x="12106" y="16727"/>
                      <a:pt x="10677" y="16125"/>
                      <a:pt x="9199" y="15674"/>
                    </a:cubicBezTo>
                    <a:lnTo>
                      <a:pt x="9073" y="15774"/>
                    </a:lnTo>
                    <a:cubicBezTo>
                      <a:pt x="9073" y="15799"/>
                      <a:pt x="9073" y="15849"/>
                      <a:pt x="9123" y="15849"/>
                    </a:cubicBezTo>
                    <a:cubicBezTo>
                      <a:pt x="10527" y="16576"/>
                      <a:pt x="11905" y="17303"/>
                      <a:pt x="13284" y="18055"/>
                    </a:cubicBezTo>
                    <a:cubicBezTo>
                      <a:pt x="13078" y="18040"/>
                      <a:pt x="12873" y="18033"/>
                      <a:pt x="12667" y="18033"/>
                    </a:cubicBezTo>
                    <a:cubicBezTo>
                      <a:pt x="9712" y="18033"/>
                      <a:pt x="6761" y="19509"/>
                      <a:pt x="4512" y="21313"/>
                    </a:cubicBezTo>
                    <a:cubicBezTo>
                      <a:pt x="1153" y="24020"/>
                      <a:pt x="326" y="27479"/>
                      <a:pt x="1" y="31614"/>
                    </a:cubicBezTo>
                    <a:cubicBezTo>
                      <a:pt x="1" y="31739"/>
                      <a:pt x="126" y="31890"/>
                      <a:pt x="276" y="31890"/>
                    </a:cubicBezTo>
                    <a:cubicBezTo>
                      <a:pt x="4186" y="31489"/>
                      <a:pt x="8271" y="30486"/>
                      <a:pt x="11254" y="27754"/>
                    </a:cubicBezTo>
                    <a:cubicBezTo>
                      <a:pt x="13735" y="25474"/>
                      <a:pt x="15164" y="22140"/>
                      <a:pt x="14612" y="18782"/>
                    </a:cubicBezTo>
                    <a:lnTo>
                      <a:pt x="14612" y="18782"/>
                    </a:lnTo>
                    <a:cubicBezTo>
                      <a:pt x="16818" y="20060"/>
                      <a:pt x="18948" y="21388"/>
                      <a:pt x="21003" y="22967"/>
                    </a:cubicBezTo>
                    <a:cubicBezTo>
                      <a:pt x="23033" y="24521"/>
                      <a:pt x="24938" y="26200"/>
                      <a:pt x="26793" y="27955"/>
                    </a:cubicBezTo>
                    <a:cubicBezTo>
                      <a:pt x="25688" y="27493"/>
                      <a:pt x="24521" y="27283"/>
                      <a:pt x="23346" y="27283"/>
                    </a:cubicBezTo>
                    <a:cubicBezTo>
                      <a:pt x="20761" y="27283"/>
                      <a:pt x="18141" y="28299"/>
                      <a:pt x="16091" y="29885"/>
                    </a:cubicBezTo>
                    <a:cubicBezTo>
                      <a:pt x="15189" y="30561"/>
                      <a:pt x="14387" y="31363"/>
                      <a:pt x="13685" y="32215"/>
                    </a:cubicBezTo>
                    <a:cubicBezTo>
                      <a:pt x="13635" y="32215"/>
                      <a:pt x="13585" y="32190"/>
                      <a:pt x="13535" y="32190"/>
                    </a:cubicBezTo>
                    <a:cubicBezTo>
                      <a:pt x="13434" y="32190"/>
                      <a:pt x="13434" y="32366"/>
                      <a:pt x="13535" y="32366"/>
                    </a:cubicBezTo>
                    <a:cubicBezTo>
                      <a:pt x="12657" y="33469"/>
                      <a:pt x="11905" y="34646"/>
                      <a:pt x="11229" y="35925"/>
                    </a:cubicBezTo>
                    <a:lnTo>
                      <a:pt x="11179" y="35925"/>
                    </a:lnTo>
                    <a:cubicBezTo>
                      <a:pt x="11103" y="35925"/>
                      <a:pt x="11103" y="36000"/>
                      <a:pt x="11179" y="36025"/>
                    </a:cubicBezTo>
                    <a:cubicBezTo>
                      <a:pt x="10176" y="37955"/>
                      <a:pt x="9399" y="40010"/>
                      <a:pt x="8697" y="42015"/>
                    </a:cubicBezTo>
                    <a:cubicBezTo>
                      <a:pt x="8633" y="42164"/>
                      <a:pt x="8769" y="42332"/>
                      <a:pt x="8919" y="42332"/>
                    </a:cubicBezTo>
                    <a:cubicBezTo>
                      <a:pt x="8946" y="42332"/>
                      <a:pt x="8972" y="42327"/>
                      <a:pt x="8998" y="42316"/>
                    </a:cubicBezTo>
                    <a:cubicBezTo>
                      <a:pt x="13585" y="40762"/>
                      <a:pt x="18522" y="41313"/>
                      <a:pt x="22607" y="38306"/>
                    </a:cubicBezTo>
                    <a:cubicBezTo>
                      <a:pt x="23108" y="37930"/>
                      <a:pt x="23610" y="37504"/>
                      <a:pt x="24061" y="37078"/>
                    </a:cubicBezTo>
                    <a:cubicBezTo>
                      <a:pt x="24085" y="37102"/>
                      <a:pt x="24119" y="37113"/>
                      <a:pt x="24154" y="37113"/>
                    </a:cubicBezTo>
                    <a:cubicBezTo>
                      <a:pt x="24228" y="37113"/>
                      <a:pt x="24303" y="37062"/>
                      <a:pt x="24286" y="36977"/>
                    </a:cubicBezTo>
                    <a:cubicBezTo>
                      <a:pt x="24286" y="36927"/>
                      <a:pt x="24286" y="36902"/>
                      <a:pt x="24286" y="36852"/>
                    </a:cubicBezTo>
                    <a:cubicBezTo>
                      <a:pt x="26291" y="34822"/>
                      <a:pt x="27720" y="32240"/>
                      <a:pt x="28296" y="29433"/>
                    </a:cubicBezTo>
                    <a:cubicBezTo>
                      <a:pt x="29600" y="30737"/>
                      <a:pt x="30878" y="32115"/>
                      <a:pt x="32106" y="33494"/>
                    </a:cubicBezTo>
                    <a:cubicBezTo>
                      <a:pt x="34061" y="35699"/>
                      <a:pt x="35941" y="37955"/>
                      <a:pt x="37770" y="40261"/>
                    </a:cubicBezTo>
                    <a:cubicBezTo>
                      <a:pt x="36238" y="39430"/>
                      <a:pt x="34481" y="39048"/>
                      <a:pt x="32715" y="39048"/>
                    </a:cubicBezTo>
                    <a:cubicBezTo>
                      <a:pt x="31708" y="39048"/>
                      <a:pt x="30698" y="39172"/>
                      <a:pt x="29725" y="39408"/>
                    </a:cubicBezTo>
                    <a:cubicBezTo>
                      <a:pt x="29725" y="39408"/>
                      <a:pt x="29700" y="39408"/>
                      <a:pt x="29675" y="39383"/>
                    </a:cubicBezTo>
                    <a:cubicBezTo>
                      <a:pt x="29670" y="39379"/>
                      <a:pt x="29665" y="39377"/>
                      <a:pt x="29659" y="39377"/>
                    </a:cubicBezTo>
                    <a:cubicBezTo>
                      <a:pt x="29634" y="39377"/>
                      <a:pt x="29604" y="39418"/>
                      <a:pt x="29625" y="39459"/>
                    </a:cubicBezTo>
                    <a:cubicBezTo>
                      <a:pt x="28798" y="39659"/>
                      <a:pt x="27996" y="39960"/>
                      <a:pt x="27269" y="40311"/>
                    </a:cubicBezTo>
                    <a:cubicBezTo>
                      <a:pt x="25289" y="41288"/>
                      <a:pt x="23585" y="42767"/>
                      <a:pt x="22256" y="44496"/>
                    </a:cubicBezTo>
                    <a:cubicBezTo>
                      <a:pt x="21605" y="45323"/>
                      <a:pt x="21053" y="46175"/>
                      <a:pt x="20577" y="47103"/>
                    </a:cubicBezTo>
                    <a:cubicBezTo>
                      <a:pt x="20026" y="48180"/>
                      <a:pt x="19725" y="49609"/>
                      <a:pt x="18798" y="50411"/>
                    </a:cubicBezTo>
                    <a:cubicBezTo>
                      <a:pt x="18798" y="50436"/>
                      <a:pt x="18798" y="50436"/>
                      <a:pt x="18798" y="50436"/>
                    </a:cubicBezTo>
                    <a:cubicBezTo>
                      <a:pt x="18748" y="50436"/>
                      <a:pt x="18748" y="50461"/>
                      <a:pt x="18748" y="50486"/>
                    </a:cubicBezTo>
                    <a:cubicBezTo>
                      <a:pt x="18647" y="50561"/>
                      <a:pt x="18547" y="50611"/>
                      <a:pt x="18447" y="50687"/>
                    </a:cubicBezTo>
                    <a:cubicBezTo>
                      <a:pt x="18221" y="50812"/>
                      <a:pt x="18322" y="51163"/>
                      <a:pt x="18572" y="51188"/>
                    </a:cubicBezTo>
                    <a:cubicBezTo>
                      <a:pt x="19020" y="51198"/>
                      <a:pt x="19479" y="51204"/>
                      <a:pt x="19947" y="51204"/>
                    </a:cubicBezTo>
                    <a:cubicBezTo>
                      <a:pt x="27290" y="51204"/>
                      <a:pt x="36677" y="49742"/>
                      <a:pt x="38798" y="41589"/>
                    </a:cubicBezTo>
                    <a:cubicBezTo>
                      <a:pt x="41680" y="45273"/>
                      <a:pt x="44462" y="49083"/>
                      <a:pt x="47219" y="52867"/>
                    </a:cubicBezTo>
                    <a:lnTo>
                      <a:pt x="47169" y="52867"/>
                    </a:lnTo>
                    <a:cubicBezTo>
                      <a:pt x="45486" y="52026"/>
                      <a:pt x="43610" y="51619"/>
                      <a:pt x="41729" y="51619"/>
                    </a:cubicBezTo>
                    <a:cubicBezTo>
                      <a:pt x="39969" y="51619"/>
                      <a:pt x="38204" y="51976"/>
                      <a:pt x="36592" y="52667"/>
                    </a:cubicBezTo>
                    <a:cubicBezTo>
                      <a:pt x="36542" y="52642"/>
                      <a:pt x="36517" y="52617"/>
                      <a:pt x="36492" y="52591"/>
                    </a:cubicBezTo>
                    <a:cubicBezTo>
                      <a:pt x="36478" y="52582"/>
                      <a:pt x="36464" y="52578"/>
                      <a:pt x="36452" y="52578"/>
                    </a:cubicBezTo>
                    <a:cubicBezTo>
                      <a:pt x="36401" y="52578"/>
                      <a:pt x="36376" y="52651"/>
                      <a:pt x="36417" y="52692"/>
                    </a:cubicBezTo>
                    <a:cubicBezTo>
                      <a:pt x="36442" y="52692"/>
                      <a:pt x="36442" y="52717"/>
                      <a:pt x="36467" y="52717"/>
                    </a:cubicBezTo>
                    <a:cubicBezTo>
                      <a:pt x="34788" y="53469"/>
                      <a:pt x="33259" y="54546"/>
                      <a:pt x="32006" y="55925"/>
                    </a:cubicBezTo>
                    <a:cubicBezTo>
                      <a:pt x="30677" y="57404"/>
                      <a:pt x="29901" y="59860"/>
                      <a:pt x="27996" y="60687"/>
                    </a:cubicBezTo>
                    <a:cubicBezTo>
                      <a:pt x="27736" y="60781"/>
                      <a:pt x="27899" y="61142"/>
                      <a:pt x="28149" y="61142"/>
                    </a:cubicBezTo>
                    <a:cubicBezTo>
                      <a:pt x="28164" y="61142"/>
                      <a:pt x="28180" y="61141"/>
                      <a:pt x="28196" y="61138"/>
                    </a:cubicBezTo>
                    <a:cubicBezTo>
                      <a:pt x="28818" y="61023"/>
                      <a:pt x="29436" y="60976"/>
                      <a:pt x="30053" y="60976"/>
                    </a:cubicBezTo>
                    <a:cubicBezTo>
                      <a:pt x="32671" y="60976"/>
                      <a:pt x="35248" y="61817"/>
                      <a:pt x="37837" y="61817"/>
                    </a:cubicBezTo>
                    <a:cubicBezTo>
                      <a:pt x="39014" y="61817"/>
                      <a:pt x="40193" y="61643"/>
                      <a:pt x="41379" y="61138"/>
                    </a:cubicBezTo>
                    <a:cubicBezTo>
                      <a:pt x="44537" y="59784"/>
                      <a:pt x="46893" y="56902"/>
                      <a:pt x="47495" y="53519"/>
                    </a:cubicBezTo>
                    <a:lnTo>
                      <a:pt x="47545" y="53519"/>
                    </a:lnTo>
                    <a:cubicBezTo>
                      <a:pt x="47595" y="53469"/>
                      <a:pt x="47620" y="53444"/>
                      <a:pt x="47620" y="53393"/>
                    </a:cubicBezTo>
                    <a:cubicBezTo>
                      <a:pt x="49023" y="55298"/>
                      <a:pt x="50402" y="57178"/>
                      <a:pt x="51830" y="59058"/>
                    </a:cubicBezTo>
                    <a:cubicBezTo>
                      <a:pt x="51892" y="59142"/>
                      <a:pt x="51977" y="59177"/>
                      <a:pt x="52060" y="59177"/>
                    </a:cubicBezTo>
                    <a:cubicBezTo>
                      <a:pt x="52246" y="59177"/>
                      <a:pt x="52421" y="58998"/>
                      <a:pt x="52282" y="58807"/>
                    </a:cubicBezTo>
                    <a:cubicBezTo>
                      <a:pt x="50978" y="56952"/>
                      <a:pt x="49675" y="55098"/>
                      <a:pt x="48347" y="53268"/>
                    </a:cubicBezTo>
                    <a:cubicBezTo>
                      <a:pt x="51830" y="52942"/>
                      <a:pt x="54637" y="50436"/>
                      <a:pt x="55815" y="47203"/>
                    </a:cubicBezTo>
                    <a:cubicBezTo>
                      <a:pt x="56542" y="45198"/>
                      <a:pt x="56592" y="43093"/>
                      <a:pt x="56317" y="41012"/>
                    </a:cubicBezTo>
                    <a:cubicBezTo>
                      <a:pt x="55941" y="38306"/>
                      <a:pt x="55264" y="35699"/>
                      <a:pt x="56242" y="33042"/>
                    </a:cubicBezTo>
                    <a:cubicBezTo>
                      <a:pt x="56303" y="32900"/>
                      <a:pt x="56148" y="32740"/>
                      <a:pt x="55993" y="32740"/>
                    </a:cubicBezTo>
                    <a:cubicBezTo>
                      <a:pt x="55958" y="32740"/>
                      <a:pt x="55923" y="32748"/>
                      <a:pt x="55891" y="32767"/>
                    </a:cubicBezTo>
                    <a:cubicBezTo>
                      <a:pt x="52307" y="35173"/>
                      <a:pt x="48923" y="37704"/>
                      <a:pt x="47394" y="41890"/>
                    </a:cubicBezTo>
                    <a:cubicBezTo>
                      <a:pt x="47094" y="42667"/>
                      <a:pt x="46893" y="43469"/>
                      <a:pt x="46743" y="44271"/>
                    </a:cubicBezTo>
                    <a:cubicBezTo>
                      <a:pt x="46693" y="44246"/>
                      <a:pt x="46693" y="44195"/>
                      <a:pt x="46642" y="44170"/>
                    </a:cubicBezTo>
                    <a:cubicBezTo>
                      <a:pt x="46637" y="44159"/>
                      <a:pt x="46628" y="44154"/>
                      <a:pt x="46619" y="44154"/>
                    </a:cubicBezTo>
                    <a:cubicBezTo>
                      <a:pt x="46588" y="44154"/>
                      <a:pt x="46548" y="44207"/>
                      <a:pt x="46567" y="44246"/>
                    </a:cubicBezTo>
                    <a:cubicBezTo>
                      <a:pt x="46617" y="44296"/>
                      <a:pt x="46642" y="44371"/>
                      <a:pt x="46693" y="44446"/>
                    </a:cubicBezTo>
                    <a:cubicBezTo>
                      <a:pt x="46267" y="46877"/>
                      <a:pt x="46442" y="49434"/>
                      <a:pt x="47269" y="51764"/>
                    </a:cubicBezTo>
                    <a:cubicBezTo>
                      <a:pt x="44813" y="48356"/>
                      <a:pt x="42282" y="44972"/>
                      <a:pt x="39700" y="41664"/>
                    </a:cubicBezTo>
                    <a:cubicBezTo>
                      <a:pt x="39700" y="41639"/>
                      <a:pt x="39700" y="41589"/>
                      <a:pt x="39675" y="41564"/>
                    </a:cubicBezTo>
                    <a:cubicBezTo>
                      <a:pt x="39600" y="41439"/>
                      <a:pt x="39525" y="41288"/>
                      <a:pt x="39449" y="41163"/>
                    </a:cubicBezTo>
                    <a:cubicBezTo>
                      <a:pt x="43159" y="39233"/>
                      <a:pt x="45966" y="35875"/>
                      <a:pt x="47269" y="31915"/>
                    </a:cubicBezTo>
                    <a:cubicBezTo>
                      <a:pt x="47921" y="29834"/>
                      <a:pt x="48121" y="27704"/>
                      <a:pt x="47921" y="25549"/>
                    </a:cubicBezTo>
                    <a:cubicBezTo>
                      <a:pt x="47670" y="22867"/>
                      <a:pt x="46993" y="20135"/>
                      <a:pt x="47820" y="17529"/>
                    </a:cubicBezTo>
                    <a:cubicBezTo>
                      <a:pt x="47845" y="17529"/>
                      <a:pt x="47871" y="17504"/>
                      <a:pt x="47896" y="17504"/>
                    </a:cubicBezTo>
                    <a:cubicBezTo>
                      <a:pt x="47996" y="17428"/>
                      <a:pt x="47996" y="17278"/>
                      <a:pt x="47946" y="17203"/>
                    </a:cubicBezTo>
                    <a:cubicBezTo>
                      <a:pt x="48021" y="17002"/>
                      <a:pt x="48121" y="16802"/>
                      <a:pt x="48221" y="16601"/>
                    </a:cubicBezTo>
                    <a:cubicBezTo>
                      <a:pt x="48282" y="16439"/>
                      <a:pt x="48162" y="16210"/>
                      <a:pt x="47994" y="16210"/>
                    </a:cubicBezTo>
                    <a:cubicBezTo>
                      <a:pt x="47955" y="16210"/>
                      <a:pt x="47913" y="16222"/>
                      <a:pt x="47871" y="16250"/>
                    </a:cubicBezTo>
                    <a:cubicBezTo>
                      <a:pt x="45740" y="17905"/>
                      <a:pt x="43510" y="19609"/>
                      <a:pt x="41630" y="21614"/>
                    </a:cubicBezTo>
                    <a:cubicBezTo>
                      <a:pt x="41605" y="21564"/>
                      <a:pt x="41580" y="21539"/>
                      <a:pt x="41530" y="21514"/>
                    </a:cubicBezTo>
                    <a:cubicBezTo>
                      <a:pt x="41522" y="21492"/>
                      <a:pt x="41506" y="21482"/>
                      <a:pt x="41489" y="21482"/>
                    </a:cubicBezTo>
                    <a:cubicBezTo>
                      <a:pt x="41446" y="21482"/>
                      <a:pt x="41394" y="21536"/>
                      <a:pt x="41429" y="21589"/>
                    </a:cubicBezTo>
                    <a:cubicBezTo>
                      <a:pt x="41454" y="21639"/>
                      <a:pt x="41480" y="21664"/>
                      <a:pt x="41530" y="21714"/>
                    </a:cubicBezTo>
                    <a:cubicBezTo>
                      <a:pt x="39775" y="23594"/>
                      <a:pt x="38322" y="25699"/>
                      <a:pt x="37545" y="28180"/>
                    </a:cubicBezTo>
                    <a:cubicBezTo>
                      <a:pt x="36292" y="32115"/>
                      <a:pt x="36592" y="36601"/>
                      <a:pt x="38547" y="40236"/>
                    </a:cubicBezTo>
                    <a:cubicBezTo>
                      <a:pt x="36542" y="37704"/>
                      <a:pt x="34462" y="35248"/>
                      <a:pt x="32332" y="32842"/>
                    </a:cubicBezTo>
                    <a:cubicBezTo>
                      <a:pt x="31078" y="31438"/>
                      <a:pt x="29750" y="30060"/>
                      <a:pt x="28422" y="28707"/>
                    </a:cubicBezTo>
                    <a:cubicBezTo>
                      <a:pt x="28422" y="28631"/>
                      <a:pt x="28397" y="28531"/>
                      <a:pt x="28322" y="28481"/>
                    </a:cubicBezTo>
                    <a:cubicBezTo>
                      <a:pt x="30101" y="27880"/>
                      <a:pt x="31830" y="27955"/>
                      <a:pt x="33159" y="26376"/>
                    </a:cubicBezTo>
                    <a:cubicBezTo>
                      <a:pt x="34412" y="24897"/>
                      <a:pt x="34738" y="22942"/>
                      <a:pt x="34688" y="21037"/>
                    </a:cubicBezTo>
                    <a:cubicBezTo>
                      <a:pt x="34587" y="15799"/>
                      <a:pt x="33309" y="10411"/>
                      <a:pt x="32206" y="5323"/>
                    </a:cubicBezTo>
                    <a:cubicBezTo>
                      <a:pt x="32175" y="5197"/>
                      <a:pt x="32074" y="5140"/>
                      <a:pt x="31973" y="5140"/>
                    </a:cubicBezTo>
                    <a:cubicBezTo>
                      <a:pt x="31912" y="5140"/>
                      <a:pt x="31852" y="5160"/>
                      <a:pt x="31805" y="5198"/>
                    </a:cubicBezTo>
                    <a:cubicBezTo>
                      <a:pt x="28146" y="8306"/>
                      <a:pt x="24211" y="11789"/>
                      <a:pt x="23484" y="16802"/>
                    </a:cubicBezTo>
                    <a:cubicBezTo>
                      <a:pt x="23033" y="19759"/>
                      <a:pt x="23735" y="23042"/>
                      <a:pt x="25289" y="25774"/>
                    </a:cubicBezTo>
                    <a:cubicBezTo>
                      <a:pt x="24136" y="24747"/>
                      <a:pt x="22958" y="23744"/>
                      <a:pt x="21755" y="22817"/>
                    </a:cubicBezTo>
                    <a:cubicBezTo>
                      <a:pt x="19750" y="21238"/>
                      <a:pt x="17570" y="19709"/>
                      <a:pt x="15289" y="18406"/>
                    </a:cubicBezTo>
                    <a:cubicBezTo>
                      <a:pt x="18146" y="16852"/>
                      <a:pt x="20352" y="14847"/>
                      <a:pt x="19850" y="11263"/>
                    </a:cubicBezTo>
                    <a:cubicBezTo>
                      <a:pt x="19299" y="7102"/>
                      <a:pt x="15865" y="4145"/>
                      <a:pt x="14738" y="160"/>
                    </a:cubicBezTo>
                    <a:cubicBezTo>
                      <a:pt x="14709" y="60"/>
                      <a:pt x="14599" y="1"/>
                      <a:pt x="14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sp>
            <p:nvSpPr>
              <p:cNvPr id="5710" name="Google Shape;5710;p33"/>
              <p:cNvSpPr/>
              <p:nvPr/>
            </p:nvSpPr>
            <p:spPr>
              <a:xfrm>
                <a:off x="1459349" y="3463297"/>
                <a:ext cx="365622" cy="224515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681" extrusionOk="0">
                    <a:moveTo>
                      <a:pt x="4787" y="898"/>
                    </a:moveTo>
                    <a:cubicBezTo>
                      <a:pt x="5038" y="1850"/>
                      <a:pt x="5790" y="2903"/>
                      <a:pt x="6542" y="3604"/>
                    </a:cubicBezTo>
                    <a:cubicBezTo>
                      <a:pt x="6091" y="3454"/>
                      <a:pt x="5614" y="3304"/>
                      <a:pt x="5138" y="3178"/>
                    </a:cubicBezTo>
                    <a:cubicBezTo>
                      <a:pt x="3860" y="2777"/>
                      <a:pt x="2131" y="2577"/>
                      <a:pt x="978" y="1825"/>
                    </a:cubicBezTo>
                    <a:cubicBezTo>
                      <a:pt x="1153" y="1624"/>
                      <a:pt x="1554" y="1649"/>
                      <a:pt x="2055" y="1549"/>
                    </a:cubicBezTo>
                    <a:cubicBezTo>
                      <a:pt x="2807" y="1374"/>
                      <a:pt x="3559" y="1173"/>
                      <a:pt x="4336" y="998"/>
                    </a:cubicBezTo>
                    <a:cubicBezTo>
                      <a:pt x="4486" y="948"/>
                      <a:pt x="4637" y="923"/>
                      <a:pt x="4787" y="898"/>
                    </a:cubicBezTo>
                    <a:close/>
                    <a:moveTo>
                      <a:pt x="903" y="1975"/>
                    </a:moveTo>
                    <a:lnTo>
                      <a:pt x="903" y="1975"/>
                    </a:lnTo>
                    <a:cubicBezTo>
                      <a:pt x="1554" y="2502"/>
                      <a:pt x="2431" y="2677"/>
                      <a:pt x="3233" y="2953"/>
                    </a:cubicBezTo>
                    <a:cubicBezTo>
                      <a:pt x="4361" y="3329"/>
                      <a:pt x="5489" y="3705"/>
                      <a:pt x="6592" y="4106"/>
                    </a:cubicBezTo>
                    <a:cubicBezTo>
                      <a:pt x="5163" y="4231"/>
                      <a:pt x="3735" y="4532"/>
                      <a:pt x="2431" y="5158"/>
                    </a:cubicBezTo>
                    <a:cubicBezTo>
                      <a:pt x="2281" y="4908"/>
                      <a:pt x="2156" y="4657"/>
                      <a:pt x="2030" y="4381"/>
                    </a:cubicBezTo>
                    <a:cubicBezTo>
                      <a:pt x="1705" y="3780"/>
                      <a:pt x="1103" y="3028"/>
                      <a:pt x="953" y="2376"/>
                    </a:cubicBezTo>
                    <a:cubicBezTo>
                      <a:pt x="903" y="2201"/>
                      <a:pt x="903" y="2075"/>
                      <a:pt x="903" y="1975"/>
                    </a:cubicBezTo>
                    <a:close/>
                    <a:moveTo>
                      <a:pt x="7940" y="465"/>
                    </a:moveTo>
                    <a:cubicBezTo>
                      <a:pt x="8580" y="465"/>
                      <a:pt x="9219" y="532"/>
                      <a:pt x="9850" y="697"/>
                    </a:cubicBezTo>
                    <a:cubicBezTo>
                      <a:pt x="10025" y="747"/>
                      <a:pt x="10201" y="797"/>
                      <a:pt x="10376" y="847"/>
                    </a:cubicBezTo>
                    <a:cubicBezTo>
                      <a:pt x="10376" y="872"/>
                      <a:pt x="10351" y="872"/>
                      <a:pt x="10376" y="872"/>
                    </a:cubicBezTo>
                    <a:cubicBezTo>
                      <a:pt x="10677" y="2502"/>
                      <a:pt x="11529" y="4181"/>
                      <a:pt x="12482" y="5584"/>
                    </a:cubicBezTo>
                    <a:cubicBezTo>
                      <a:pt x="11429" y="5208"/>
                      <a:pt x="10376" y="4882"/>
                      <a:pt x="9374" y="4532"/>
                    </a:cubicBezTo>
                    <a:cubicBezTo>
                      <a:pt x="8597" y="4281"/>
                      <a:pt x="7820" y="4005"/>
                      <a:pt x="7043" y="3755"/>
                    </a:cubicBezTo>
                    <a:cubicBezTo>
                      <a:pt x="6592" y="3278"/>
                      <a:pt x="6141" y="2827"/>
                      <a:pt x="5740" y="2276"/>
                    </a:cubicBezTo>
                    <a:cubicBezTo>
                      <a:pt x="5439" y="1825"/>
                      <a:pt x="5213" y="1324"/>
                      <a:pt x="4938" y="847"/>
                    </a:cubicBezTo>
                    <a:cubicBezTo>
                      <a:pt x="5920" y="633"/>
                      <a:pt x="6930" y="465"/>
                      <a:pt x="7940" y="465"/>
                    </a:cubicBezTo>
                    <a:close/>
                    <a:moveTo>
                      <a:pt x="10627" y="948"/>
                    </a:moveTo>
                    <a:cubicBezTo>
                      <a:pt x="13409" y="2050"/>
                      <a:pt x="15138" y="4732"/>
                      <a:pt x="16592" y="7238"/>
                    </a:cubicBezTo>
                    <a:cubicBezTo>
                      <a:pt x="15364" y="6637"/>
                      <a:pt x="14060" y="6136"/>
                      <a:pt x="12757" y="5685"/>
                    </a:cubicBezTo>
                    <a:cubicBezTo>
                      <a:pt x="11905" y="4131"/>
                      <a:pt x="11304" y="2577"/>
                      <a:pt x="10627" y="948"/>
                    </a:cubicBezTo>
                    <a:close/>
                    <a:moveTo>
                      <a:pt x="7143" y="4281"/>
                    </a:moveTo>
                    <a:cubicBezTo>
                      <a:pt x="7344" y="4356"/>
                      <a:pt x="7544" y="4431"/>
                      <a:pt x="7745" y="4481"/>
                    </a:cubicBezTo>
                    <a:cubicBezTo>
                      <a:pt x="9248" y="5033"/>
                      <a:pt x="10727" y="5634"/>
                      <a:pt x="12231" y="6236"/>
                    </a:cubicBezTo>
                    <a:cubicBezTo>
                      <a:pt x="10050" y="6787"/>
                      <a:pt x="7920" y="7940"/>
                      <a:pt x="6216" y="9394"/>
                    </a:cubicBezTo>
                    <a:cubicBezTo>
                      <a:pt x="4913" y="8767"/>
                      <a:pt x="3960" y="7715"/>
                      <a:pt x="3158" y="6436"/>
                    </a:cubicBezTo>
                    <a:cubicBezTo>
                      <a:pt x="2908" y="6060"/>
                      <a:pt x="2707" y="5659"/>
                      <a:pt x="2481" y="5283"/>
                    </a:cubicBezTo>
                    <a:cubicBezTo>
                      <a:pt x="4035" y="4807"/>
                      <a:pt x="5514" y="4406"/>
                      <a:pt x="7143" y="4281"/>
                    </a:cubicBezTo>
                    <a:close/>
                    <a:moveTo>
                      <a:pt x="12582" y="6361"/>
                    </a:moveTo>
                    <a:cubicBezTo>
                      <a:pt x="13910" y="6888"/>
                      <a:pt x="15238" y="7364"/>
                      <a:pt x="16617" y="7790"/>
                    </a:cubicBezTo>
                    <a:cubicBezTo>
                      <a:pt x="14431" y="9039"/>
                      <a:pt x="12048" y="10166"/>
                      <a:pt x="9550" y="10166"/>
                    </a:cubicBezTo>
                    <a:cubicBezTo>
                      <a:pt x="8840" y="10166"/>
                      <a:pt x="8120" y="10075"/>
                      <a:pt x="7394" y="9870"/>
                    </a:cubicBezTo>
                    <a:cubicBezTo>
                      <a:pt x="7043" y="9770"/>
                      <a:pt x="6692" y="9619"/>
                      <a:pt x="6366" y="9469"/>
                    </a:cubicBezTo>
                    <a:cubicBezTo>
                      <a:pt x="8321" y="8091"/>
                      <a:pt x="10301" y="7138"/>
                      <a:pt x="12582" y="6361"/>
                    </a:cubicBezTo>
                    <a:close/>
                    <a:moveTo>
                      <a:pt x="7892" y="1"/>
                    </a:moveTo>
                    <a:cubicBezTo>
                      <a:pt x="5327" y="1"/>
                      <a:pt x="2716" y="1014"/>
                      <a:pt x="226" y="1399"/>
                    </a:cubicBezTo>
                    <a:cubicBezTo>
                      <a:pt x="50" y="1424"/>
                      <a:pt x="0" y="1624"/>
                      <a:pt x="75" y="1750"/>
                    </a:cubicBezTo>
                    <a:cubicBezTo>
                      <a:pt x="1780" y="4958"/>
                      <a:pt x="3233" y="9093"/>
                      <a:pt x="7018" y="10296"/>
                    </a:cubicBezTo>
                    <a:cubicBezTo>
                      <a:pt x="7863" y="10562"/>
                      <a:pt x="8718" y="10680"/>
                      <a:pt x="9570" y="10680"/>
                    </a:cubicBezTo>
                    <a:cubicBezTo>
                      <a:pt x="12257" y="10680"/>
                      <a:pt x="14917" y="9500"/>
                      <a:pt x="17143" y="8015"/>
                    </a:cubicBezTo>
                    <a:cubicBezTo>
                      <a:pt x="17143" y="7990"/>
                      <a:pt x="17168" y="7990"/>
                      <a:pt x="17168" y="7965"/>
                    </a:cubicBezTo>
                    <a:lnTo>
                      <a:pt x="17193" y="7965"/>
                    </a:lnTo>
                    <a:lnTo>
                      <a:pt x="17319" y="7865"/>
                    </a:lnTo>
                    <a:cubicBezTo>
                      <a:pt x="17369" y="7815"/>
                      <a:pt x="17394" y="7715"/>
                      <a:pt x="17344" y="7639"/>
                    </a:cubicBezTo>
                    <a:cubicBezTo>
                      <a:pt x="15740" y="4807"/>
                      <a:pt x="13910" y="1725"/>
                      <a:pt x="10702" y="497"/>
                    </a:cubicBezTo>
                    <a:cubicBezTo>
                      <a:pt x="9777" y="139"/>
                      <a:pt x="8838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</p:grpSp>
        <p:grpSp>
          <p:nvGrpSpPr>
            <p:cNvPr id="5711" name="Google Shape;5711;p33"/>
            <p:cNvGrpSpPr/>
            <p:nvPr/>
          </p:nvGrpSpPr>
          <p:grpSpPr>
            <a:xfrm rot="10800000" flipH="1">
              <a:off x="8315558" y="4321095"/>
              <a:ext cx="1380191" cy="1394872"/>
              <a:chOff x="-1565119" y="-188224"/>
              <a:chExt cx="1279020" cy="1292625"/>
            </a:xfrm>
          </p:grpSpPr>
          <p:sp>
            <p:nvSpPr>
              <p:cNvPr id="5712" name="Google Shape;5712;p33"/>
              <p:cNvSpPr/>
              <p:nvPr/>
            </p:nvSpPr>
            <p:spPr>
              <a:xfrm rot="-10082367" flipH="1">
                <a:off x="-1013661" y="406377"/>
                <a:ext cx="141152" cy="12756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377" extrusionOk="0">
                    <a:moveTo>
                      <a:pt x="1300" y="0"/>
                    </a:moveTo>
                    <a:cubicBezTo>
                      <a:pt x="978" y="0"/>
                      <a:pt x="654" y="130"/>
                      <a:pt x="432" y="375"/>
                    </a:cubicBezTo>
                    <a:cubicBezTo>
                      <a:pt x="0" y="847"/>
                      <a:pt x="83" y="1627"/>
                      <a:pt x="514" y="2038"/>
                    </a:cubicBezTo>
                    <a:cubicBezTo>
                      <a:pt x="760" y="2274"/>
                      <a:pt x="1063" y="2377"/>
                      <a:pt x="1371" y="2377"/>
                    </a:cubicBezTo>
                    <a:cubicBezTo>
                      <a:pt x="1679" y="2377"/>
                      <a:pt x="1992" y="2274"/>
                      <a:pt x="2259" y="2100"/>
                    </a:cubicBezTo>
                    <a:cubicBezTo>
                      <a:pt x="2259" y="2100"/>
                      <a:pt x="2280" y="2100"/>
                      <a:pt x="2300" y="2079"/>
                    </a:cubicBezTo>
                    <a:cubicBezTo>
                      <a:pt x="2403" y="1442"/>
                      <a:pt x="2629" y="826"/>
                      <a:pt x="2054" y="292"/>
                    </a:cubicBezTo>
                    <a:cubicBezTo>
                      <a:pt x="1846" y="94"/>
                      <a:pt x="1574" y="0"/>
                      <a:pt x="1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grpSp>
            <p:nvGrpSpPr>
              <p:cNvPr id="5713" name="Google Shape;5713;p33"/>
              <p:cNvGrpSpPr/>
              <p:nvPr/>
            </p:nvGrpSpPr>
            <p:grpSpPr>
              <a:xfrm rot="-10082367" flipH="1">
                <a:off x="-1460229" y="-70909"/>
                <a:ext cx="1055960" cy="1056717"/>
                <a:chOff x="6501600" y="3747450"/>
                <a:chExt cx="491875" cy="492250"/>
              </a:xfrm>
            </p:grpSpPr>
            <p:sp>
              <p:nvSpPr>
                <p:cNvPr id="5714" name="Google Shape;5714;p33"/>
                <p:cNvSpPr/>
                <p:nvPr/>
              </p:nvSpPr>
              <p:spPr>
                <a:xfrm>
                  <a:off x="6523675" y="3888750"/>
                  <a:ext cx="13660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4191" extrusionOk="0">
                      <a:moveTo>
                        <a:pt x="1171" y="1"/>
                      </a:moveTo>
                      <a:cubicBezTo>
                        <a:pt x="411" y="329"/>
                        <a:pt x="186" y="1233"/>
                        <a:pt x="103" y="1972"/>
                      </a:cubicBezTo>
                      <a:cubicBezTo>
                        <a:pt x="1" y="2896"/>
                        <a:pt x="268" y="3533"/>
                        <a:pt x="863" y="4190"/>
                      </a:cubicBezTo>
                      <a:cubicBezTo>
                        <a:pt x="945" y="4108"/>
                        <a:pt x="1048" y="4046"/>
                        <a:pt x="1130" y="4005"/>
                      </a:cubicBezTo>
                      <a:cubicBezTo>
                        <a:pt x="2043" y="3426"/>
                        <a:pt x="3092" y="3207"/>
                        <a:pt x="4159" y="3207"/>
                      </a:cubicBezTo>
                      <a:cubicBezTo>
                        <a:pt x="4340" y="3207"/>
                        <a:pt x="4522" y="3213"/>
                        <a:pt x="4703" y="3225"/>
                      </a:cubicBezTo>
                      <a:cubicBezTo>
                        <a:pt x="3882" y="3081"/>
                        <a:pt x="3081" y="2814"/>
                        <a:pt x="2321" y="2465"/>
                      </a:cubicBezTo>
                      <a:cubicBezTo>
                        <a:pt x="2301" y="2444"/>
                        <a:pt x="2321" y="2403"/>
                        <a:pt x="2342" y="2403"/>
                      </a:cubicBezTo>
                      <a:cubicBezTo>
                        <a:pt x="3369" y="2794"/>
                        <a:pt x="4395" y="2999"/>
                        <a:pt x="5463" y="3122"/>
                      </a:cubicBezTo>
                      <a:cubicBezTo>
                        <a:pt x="4827" y="2855"/>
                        <a:pt x="4211" y="2547"/>
                        <a:pt x="3595" y="2219"/>
                      </a:cubicBezTo>
                      <a:cubicBezTo>
                        <a:pt x="2712" y="1726"/>
                        <a:pt x="1746" y="1192"/>
                        <a:pt x="1274" y="268"/>
                      </a:cubicBezTo>
                      <a:cubicBezTo>
                        <a:pt x="1233" y="185"/>
                        <a:pt x="1192" y="83"/>
                        <a:pt x="1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15" name="Google Shape;5715;p33"/>
                <p:cNvSpPr/>
                <p:nvPr/>
              </p:nvSpPr>
              <p:spPr>
                <a:xfrm>
                  <a:off x="6550375" y="3775600"/>
                  <a:ext cx="196650" cy="20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6" h="8059" extrusionOk="0">
                      <a:moveTo>
                        <a:pt x="3428" y="1"/>
                      </a:moveTo>
                      <a:cubicBezTo>
                        <a:pt x="2924" y="1"/>
                        <a:pt x="2383" y="166"/>
                        <a:pt x="1808" y="543"/>
                      </a:cubicBezTo>
                      <a:cubicBezTo>
                        <a:pt x="1068" y="1036"/>
                        <a:pt x="514" y="1816"/>
                        <a:pt x="309" y="2699"/>
                      </a:cubicBezTo>
                      <a:cubicBezTo>
                        <a:pt x="1" y="4116"/>
                        <a:pt x="678" y="5184"/>
                        <a:pt x="1828" y="5923"/>
                      </a:cubicBezTo>
                      <a:cubicBezTo>
                        <a:pt x="3204" y="6827"/>
                        <a:pt x="4765" y="7504"/>
                        <a:pt x="6326" y="8059"/>
                      </a:cubicBezTo>
                      <a:cubicBezTo>
                        <a:pt x="6387" y="7833"/>
                        <a:pt x="6490" y="7607"/>
                        <a:pt x="6654" y="7443"/>
                      </a:cubicBezTo>
                      <a:cubicBezTo>
                        <a:pt x="6716" y="7361"/>
                        <a:pt x="6778" y="7299"/>
                        <a:pt x="6860" y="7258"/>
                      </a:cubicBezTo>
                      <a:cubicBezTo>
                        <a:pt x="5586" y="6046"/>
                        <a:pt x="4313" y="4814"/>
                        <a:pt x="3040" y="3603"/>
                      </a:cubicBezTo>
                      <a:cubicBezTo>
                        <a:pt x="3008" y="3571"/>
                        <a:pt x="3037" y="3527"/>
                        <a:pt x="3071" y="3527"/>
                      </a:cubicBezTo>
                      <a:cubicBezTo>
                        <a:pt x="3081" y="3527"/>
                        <a:pt x="3092" y="3531"/>
                        <a:pt x="3102" y="3541"/>
                      </a:cubicBezTo>
                      <a:cubicBezTo>
                        <a:pt x="4416" y="4732"/>
                        <a:pt x="5710" y="5944"/>
                        <a:pt x="7024" y="7155"/>
                      </a:cubicBezTo>
                      <a:cubicBezTo>
                        <a:pt x="7220" y="7041"/>
                        <a:pt x="7455" y="6979"/>
                        <a:pt x="7688" y="6979"/>
                      </a:cubicBezTo>
                      <a:cubicBezTo>
                        <a:pt x="7748" y="6979"/>
                        <a:pt x="7807" y="6983"/>
                        <a:pt x="7866" y="6991"/>
                      </a:cubicBezTo>
                      <a:cubicBezTo>
                        <a:pt x="7745" y="4675"/>
                        <a:pt x="6111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16" name="Google Shape;5716;p33"/>
                <p:cNvSpPr/>
                <p:nvPr/>
              </p:nvSpPr>
              <p:spPr>
                <a:xfrm>
                  <a:off x="6501600" y="3978000"/>
                  <a:ext cx="219775" cy="1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1" h="6065" extrusionOk="0">
                      <a:moveTo>
                        <a:pt x="4956" y="0"/>
                      </a:moveTo>
                      <a:cubicBezTo>
                        <a:pt x="4350" y="0"/>
                        <a:pt x="3745" y="76"/>
                        <a:pt x="3143" y="291"/>
                      </a:cubicBezTo>
                      <a:cubicBezTo>
                        <a:pt x="1315" y="928"/>
                        <a:pt x="1" y="2817"/>
                        <a:pt x="1089" y="4686"/>
                      </a:cubicBezTo>
                      <a:cubicBezTo>
                        <a:pt x="1673" y="5659"/>
                        <a:pt x="2593" y="6065"/>
                        <a:pt x="3552" y="6065"/>
                      </a:cubicBezTo>
                      <a:cubicBezTo>
                        <a:pt x="4517" y="6065"/>
                        <a:pt x="5523" y="5653"/>
                        <a:pt x="6264" y="4994"/>
                      </a:cubicBezTo>
                      <a:cubicBezTo>
                        <a:pt x="7353" y="4029"/>
                        <a:pt x="8174" y="2797"/>
                        <a:pt x="8790" y="1483"/>
                      </a:cubicBezTo>
                      <a:cubicBezTo>
                        <a:pt x="8708" y="1421"/>
                        <a:pt x="8646" y="1380"/>
                        <a:pt x="8605" y="1298"/>
                      </a:cubicBezTo>
                      <a:cubicBezTo>
                        <a:pt x="8523" y="1236"/>
                        <a:pt x="8482" y="1133"/>
                        <a:pt x="8420" y="1051"/>
                      </a:cubicBezTo>
                      <a:cubicBezTo>
                        <a:pt x="7106" y="2386"/>
                        <a:pt x="5094" y="3208"/>
                        <a:pt x="3307" y="3639"/>
                      </a:cubicBezTo>
                      <a:cubicBezTo>
                        <a:pt x="3301" y="3641"/>
                        <a:pt x="3296" y="3642"/>
                        <a:pt x="3291" y="3642"/>
                      </a:cubicBezTo>
                      <a:cubicBezTo>
                        <a:pt x="3239" y="3642"/>
                        <a:pt x="3210" y="3555"/>
                        <a:pt x="3266" y="3536"/>
                      </a:cubicBezTo>
                      <a:cubicBezTo>
                        <a:pt x="4252" y="3249"/>
                        <a:pt x="5176" y="2879"/>
                        <a:pt x="6079" y="2386"/>
                      </a:cubicBezTo>
                      <a:cubicBezTo>
                        <a:pt x="6901" y="1955"/>
                        <a:pt x="7599" y="1400"/>
                        <a:pt x="8359" y="908"/>
                      </a:cubicBezTo>
                      <a:cubicBezTo>
                        <a:pt x="8277" y="723"/>
                        <a:pt x="8236" y="517"/>
                        <a:pt x="8236" y="333"/>
                      </a:cubicBezTo>
                      <a:cubicBezTo>
                        <a:pt x="8215" y="353"/>
                        <a:pt x="8195" y="353"/>
                        <a:pt x="8174" y="353"/>
                      </a:cubicBezTo>
                      <a:cubicBezTo>
                        <a:pt x="7100" y="235"/>
                        <a:pt x="6025" y="0"/>
                        <a:pt x="49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17" name="Google Shape;5717;p33"/>
                <p:cNvSpPr/>
                <p:nvPr/>
              </p:nvSpPr>
              <p:spPr>
                <a:xfrm>
                  <a:off x="6677700" y="3747450"/>
                  <a:ext cx="92450" cy="1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5242" extrusionOk="0">
                      <a:moveTo>
                        <a:pt x="1852" y="0"/>
                      </a:moveTo>
                      <a:cubicBezTo>
                        <a:pt x="1032" y="0"/>
                        <a:pt x="273" y="388"/>
                        <a:pt x="21" y="1340"/>
                      </a:cubicBezTo>
                      <a:cubicBezTo>
                        <a:pt x="21" y="1361"/>
                        <a:pt x="1" y="1381"/>
                        <a:pt x="1" y="1402"/>
                      </a:cubicBezTo>
                      <a:cubicBezTo>
                        <a:pt x="904" y="2059"/>
                        <a:pt x="1664" y="3147"/>
                        <a:pt x="2177" y="4359"/>
                      </a:cubicBezTo>
                      <a:cubicBezTo>
                        <a:pt x="2136" y="4112"/>
                        <a:pt x="2095" y="3866"/>
                        <a:pt x="2054" y="3640"/>
                      </a:cubicBezTo>
                      <a:cubicBezTo>
                        <a:pt x="2054" y="3606"/>
                        <a:pt x="2073" y="3591"/>
                        <a:pt x="2093" y="3591"/>
                      </a:cubicBezTo>
                      <a:cubicBezTo>
                        <a:pt x="2110" y="3591"/>
                        <a:pt x="2127" y="3601"/>
                        <a:pt x="2136" y="3620"/>
                      </a:cubicBezTo>
                      <a:cubicBezTo>
                        <a:pt x="2218" y="4010"/>
                        <a:pt x="2280" y="4421"/>
                        <a:pt x="2362" y="4811"/>
                      </a:cubicBezTo>
                      <a:cubicBezTo>
                        <a:pt x="2424" y="4954"/>
                        <a:pt x="2465" y="5098"/>
                        <a:pt x="2506" y="5242"/>
                      </a:cubicBezTo>
                      <a:cubicBezTo>
                        <a:pt x="2465" y="3825"/>
                        <a:pt x="2609" y="2387"/>
                        <a:pt x="3266" y="1258"/>
                      </a:cubicBezTo>
                      <a:cubicBezTo>
                        <a:pt x="3389" y="1032"/>
                        <a:pt x="3533" y="827"/>
                        <a:pt x="3697" y="642"/>
                      </a:cubicBezTo>
                      <a:cubicBezTo>
                        <a:pt x="3189" y="243"/>
                        <a:pt x="2501" y="0"/>
                        <a:pt x="18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18" name="Google Shape;5718;p33"/>
                <p:cNvSpPr/>
                <p:nvPr/>
              </p:nvSpPr>
              <p:spPr>
                <a:xfrm>
                  <a:off x="6611475" y="4043800"/>
                  <a:ext cx="103725" cy="1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6686" extrusionOk="0">
                      <a:moveTo>
                        <a:pt x="4149" y="1"/>
                      </a:moveTo>
                      <a:lnTo>
                        <a:pt x="4149" y="1"/>
                      </a:lnTo>
                      <a:cubicBezTo>
                        <a:pt x="4108" y="83"/>
                        <a:pt x="4067" y="144"/>
                        <a:pt x="4025" y="206"/>
                      </a:cubicBezTo>
                      <a:cubicBezTo>
                        <a:pt x="3943" y="576"/>
                        <a:pt x="3759" y="945"/>
                        <a:pt x="3656" y="1294"/>
                      </a:cubicBezTo>
                      <a:cubicBezTo>
                        <a:pt x="3492" y="1767"/>
                        <a:pt x="3348" y="2239"/>
                        <a:pt x="3204" y="2691"/>
                      </a:cubicBezTo>
                      <a:cubicBezTo>
                        <a:pt x="3195" y="2709"/>
                        <a:pt x="3177" y="2719"/>
                        <a:pt x="3161" y="2719"/>
                      </a:cubicBezTo>
                      <a:cubicBezTo>
                        <a:pt x="3141" y="2719"/>
                        <a:pt x="3122" y="2704"/>
                        <a:pt x="3122" y="2670"/>
                      </a:cubicBezTo>
                      <a:cubicBezTo>
                        <a:pt x="3266" y="2177"/>
                        <a:pt x="3409" y="1664"/>
                        <a:pt x="3553" y="1171"/>
                      </a:cubicBezTo>
                      <a:cubicBezTo>
                        <a:pt x="3574" y="1068"/>
                        <a:pt x="3594" y="966"/>
                        <a:pt x="3635" y="863"/>
                      </a:cubicBezTo>
                      <a:lnTo>
                        <a:pt x="3635" y="863"/>
                      </a:lnTo>
                      <a:cubicBezTo>
                        <a:pt x="2814" y="2095"/>
                        <a:pt x="1725" y="3204"/>
                        <a:pt x="391" y="3615"/>
                      </a:cubicBezTo>
                      <a:cubicBezTo>
                        <a:pt x="350" y="3635"/>
                        <a:pt x="288" y="3656"/>
                        <a:pt x="226" y="3677"/>
                      </a:cubicBezTo>
                      <a:cubicBezTo>
                        <a:pt x="0" y="4662"/>
                        <a:pt x="144" y="5566"/>
                        <a:pt x="986" y="6182"/>
                      </a:cubicBezTo>
                      <a:cubicBezTo>
                        <a:pt x="1402" y="6484"/>
                        <a:pt x="2024" y="6685"/>
                        <a:pt x="2624" y="6685"/>
                      </a:cubicBezTo>
                      <a:cubicBezTo>
                        <a:pt x="3209" y="6685"/>
                        <a:pt x="3773" y="6494"/>
                        <a:pt x="4108" y="6018"/>
                      </a:cubicBezTo>
                      <a:cubicBezTo>
                        <a:pt x="4067" y="5935"/>
                        <a:pt x="4025" y="5833"/>
                        <a:pt x="3984" y="5730"/>
                      </a:cubicBezTo>
                      <a:cubicBezTo>
                        <a:pt x="3348" y="3923"/>
                        <a:pt x="3533" y="1849"/>
                        <a:pt x="41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19" name="Google Shape;5719;p33"/>
                <p:cNvSpPr/>
                <p:nvPr/>
              </p:nvSpPr>
              <p:spPr>
                <a:xfrm>
                  <a:off x="6747000" y="3749600"/>
                  <a:ext cx="150975" cy="2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" h="8648" extrusionOk="0">
                      <a:moveTo>
                        <a:pt x="2942" y="0"/>
                      </a:moveTo>
                      <a:cubicBezTo>
                        <a:pt x="1482" y="0"/>
                        <a:pt x="514" y="1514"/>
                        <a:pt x="268" y="3041"/>
                      </a:cubicBezTo>
                      <a:cubicBezTo>
                        <a:pt x="1" y="4684"/>
                        <a:pt x="145" y="6429"/>
                        <a:pt x="412" y="8072"/>
                      </a:cubicBezTo>
                      <a:cubicBezTo>
                        <a:pt x="412" y="8093"/>
                        <a:pt x="412" y="8093"/>
                        <a:pt x="412" y="8113"/>
                      </a:cubicBezTo>
                      <a:cubicBezTo>
                        <a:pt x="494" y="8154"/>
                        <a:pt x="596" y="8216"/>
                        <a:pt x="679" y="8277"/>
                      </a:cubicBezTo>
                      <a:cubicBezTo>
                        <a:pt x="1192" y="6737"/>
                        <a:pt x="2013" y="5341"/>
                        <a:pt x="3102" y="4129"/>
                      </a:cubicBezTo>
                      <a:cubicBezTo>
                        <a:pt x="3102" y="4129"/>
                        <a:pt x="3143" y="4150"/>
                        <a:pt x="3122" y="4170"/>
                      </a:cubicBezTo>
                      <a:cubicBezTo>
                        <a:pt x="2096" y="5464"/>
                        <a:pt x="1377" y="6860"/>
                        <a:pt x="843" y="8421"/>
                      </a:cubicBezTo>
                      <a:cubicBezTo>
                        <a:pt x="905" y="8483"/>
                        <a:pt x="966" y="8565"/>
                        <a:pt x="1028" y="8647"/>
                      </a:cubicBezTo>
                      <a:cubicBezTo>
                        <a:pt x="1028" y="8647"/>
                        <a:pt x="1048" y="8627"/>
                        <a:pt x="1069" y="8627"/>
                      </a:cubicBezTo>
                      <a:cubicBezTo>
                        <a:pt x="1254" y="8503"/>
                        <a:pt x="1459" y="8380"/>
                        <a:pt x="1664" y="8277"/>
                      </a:cubicBezTo>
                      <a:cubicBezTo>
                        <a:pt x="2958" y="7435"/>
                        <a:pt x="4272" y="6491"/>
                        <a:pt x="5073" y="5176"/>
                      </a:cubicBezTo>
                      <a:cubicBezTo>
                        <a:pt x="6039" y="3595"/>
                        <a:pt x="5956" y="1234"/>
                        <a:pt x="4129" y="309"/>
                      </a:cubicBezTo>
                      <a:cubicBezTo>
                        <a:pt x="3705" y="95"/>
                        <a:pt x="3308" y="0"/>
                        <a:pt x="2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0" name="Google Shape;5720;p33"/>
                <p:cNvSpPr/>
                <p:nvPr/>
              </p:nvSpPr>
              <p:spPr>
                <a:xfrm>
                  <a:off x="6704900" y="4015050"/>
                  <a:ext cx="171000" cy="2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0" h="8986" extrusionOk="0">
                      <a:moveTo>
                        <a:pt x="2630" y="1"/>
                      </a:moveTo>
                      <a:cubicBezTo>
                        <a:pt x="2346" y="233"/>
                        <a:pt x="1988" y="352"/>
                        <a:pt x="1630" y="352"/>
                      </a:cubicBezTo>
                      <a:cubicBezTo>
                        <a:pt x="1418" y="352"/>
                        <a:pt x="1205" y="310"/>
                        <a:pt x="1007" y="226"/>
                      </a:cubicBezTo>
                      <a:cubicBezTo>
                        <a:pt x="330" y="1951"/>
                        <a:pt x="1" y="3841"/>
                        <a:pt x="288" y="5689"/>
                      </a:cubicBezTo>
                      <a:cubicBezTo>
                        <a:pt x="453" y="6777"/>
                        <a:pt x="843" y="7845"/>
                        <a:pt x="1747" y="8502"/>
                      </a:cubicBezTo>
                      <a:cubicBezTo>
                        <a:pt x="2192" y="8821"/>
                        <a:pt x="2677" y="8986"/>
                        <a:pt x="3150" y="8986"/>
                      </a:cubicBezTo>
                      <a:cubicBezTo>
                        <a:pt x="3745" y="8986"/>
                        <a:pt x="4319" y="8723"/>
                        <a:pt x="4765" y="8174"/>
                      </a:cubicBezTo>
                      <a:cubicBezTo>
                        <a:pt x="6839" y="5627"/>
                        <a:pt x="4170" y="2054"/>
                        <a:pt x="26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1" name="Google Shape;5721;p33"/>
                <p:cNvSpPr/>
                <p:nvPr/>
              </p:nvSpPr>
              <p:spPr>
                <a:xfrm>
                  <a:off x="6773200" y="3940250"/>
                  <a:ext cx="220275" cy="1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364" extrusionOk="0">
                      <a:moveTo>
                        <a:pt x="4308" y="1"/>
                      </a:moveTo>
                      <a:cubicBezTo>
                        <a:pt x="2859" y="1"/>
                        <a:pt x="1465" y="581"/>
                        <a:pt x="185" y="1247"/>
                      </a:cubicBezTo>
                      <a:cubicBezTo>
                        <a:pt x="144" y="1268"/>
                        <a:pt x="123" y="1268"/>
                        <a:pt x="103" y="1268"/>
                      </a:cubicBezTo>
                      <a:cubicBezTo>
                        <a:pt x="185" y="1432"/>
                        <a:pt x="226" y="1617"/>
                        <a:pt x="247" y="1801"/>
                      </a:cubicBezTo>
                      <a:cubicBezTo>
                        <a:pt x="1828" y="1822"/>
                        <a:pt x="3368" y="2274"/>
                        <a:pt x="4703" y="3116"/>
                      </a:cubicBezTo>
                      <a:cubicBezTo>
                        <a:pt x="4724" y="3136"/>
                        <a:pt x="4724" y="3157"/>
                        <a:pt x="4682" y="3157"/>
                      </a:cubicBezTo>
                      <a:cubicBezTo>
                        <a:pt x="3377" y="2438"/>
                        <a:pt x="2071" y="2102"/>
                        <a:pt x="620" y="2102"/>
                      </a:cubicBezTo>
                      <a:cubicBezTo>
                        <a:pt x="497" y="2102"/>
                        <a:pt x="372" y="2105"/>
                        <a:pt x="247" y="2109"/>
                      </a:cubicBezTo>
                      <a:cubicBezTo>
                        <a:pt x="226" y="2356"/>
                        <a:pt x="165" y="2602"/>
                        <a:pt x="0" y="2808"/>
                      </a:cubicBezTo>
                      <a:lnTo>
                        <a:pt x="21" y="2808"/>
                      </a:lnTo>
                      <a:cubicBezTo>
                        <a:pt x="21" y="2808"/>
                        <a:pt x="21" y="2808"/>
                        <a:pt x="21" y="2828"/>
                      </a:cubicBezTo>
                      <a:lnTo>
                        <a:pt x="62" y="2828"/>
                      </a:lnTo>
                      <a:cubicBezTo>
                        <a:pt x="82" y="2849"/>
                        <a:pt x="103" y="2890"/>
                        <a:pt x="123" y="2910"/>
                      </a:cubicBezTo>
                      <a:cubicBezTo>
                        <a:pt x="1335" y="4019"/>
                        <a:pt x="2506" y="5252"/>
                        <a:pt x="4025" y="5950"/>
                      </a:cubicBezTo>
                      <a:cubicBezTo>
                        <a:pt x="4593" y="6221"/>
                        <a:pt x="5212" y="6363"/>
                        <a:pt x="5805" y="6363"/>
                      </a:cubicBezTo>
                      <a:cubicBezTo>
                        <a:pt x="7186" y="6363"/>
                        <a:pt x="8433" y="5597"/>
                        <a:pt x="8605" y="3917"/>
                      </a:cubicBezTo>
                      <a:cubicBezTo>
                        <a:pt x="8810" y="1884"/>
                        <a:pt x="7085" y="405"/>
                        <a:pt x="5196" y="76"/>
                      </a:cubicBezTo>
                      <a:cubicBezTo>
                        <a:pt x="4898" y="24"/>
                        <a:pt x="4602" y="1"/>
                        <a:pt x="43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2" name="Google Shape;5722;p33"/>
                <p:cNvSpPr/>
                <p:nvPr/>
              </p:nvSpPr>
              <p:spPr>
                <a:xfrm>
                  <a:off x="6816325" y="4063825"/>
                  <a:ext cx="114100" cy="1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" h="4897" extrusionOk="0">
                      <a:moveTo>
                        <a:pt x="0" y="0"/>
                      </a:moveTo>
                      <a:cubicBezTo>
                        <a:pt x="21" y="21"/>
                        <a:pt x="21" y="21"/>
                        <a:pt x="21" y="42"/>
                      </a:cubicBezTo>
                      <a:cubicBezTo>
                        <a:pt x="411" y="391"/>
                        <a:pt x="719" y="801"/>
                        <a:pt x="986" y="1233"/>
                      </a:cubicBezTo>
                      <a:cubicBezTo>
                        <a:pt x="1001" y="1263"/>
                        <a:pt x="972" y="1282"/>
                        <a:pt x="955" y="1282"/>
                      </a:cubicBezTo>
                      <a:cubicBezTo>
                        <a:pt x="949" y="1282"/>
                        <a:pt x="945" y="1279"/>
                        <a:pt x="945" y="1274"/>
                      </a:cubicBezTo>
                      <a:cubicBezTo>
                        <a:pt x="699" y="884"/>
                        <a:pt x="432" y="534"/>
                        <a:pt x="144" y="226"/>
                      </a:cubicBezTo>
                      <a:lnTo>
                        <a:pt x="144" y="226"/>
                      </a:lnTo>
                      <a:cubicBezTo>
                        <a:pt x="678" y="1150"/>
                        <a:pt x="1089" y="2177"/>
                        <a:pt x="1232" y="3225"/>
                      </a:cubicBezTo>
                      <a:cubicBezTo>
                        <a:pt x="1294" y="3697"/>
                        <a:pt x="1315" y="4210"/>
                        <a:pt x="1232" y="4724"/>
                      </a:cubicBezTo>
                      <a:lnTo>
                        <a:pt x="1315" y="4724"/>
                      </a:lnTo>
                      <a:cubicBezTo>
                        <a:pt x="1616" y="4843"/>
                        <a:pt x="1906" y="4897"/>
                        <a:pt x="2177" y="4897"/>
                      </a:cubicBezTo>
                      <a:cubicBezTo>
                        <a:pt x="3641" y="4897"/>
                        <a:pt x="4564" y="3321"/>
                        <a:pt x="3923" y="1849"/>
                      </a:cubicBezTo>
                      <a:cubicBezTo>
                        <a:pt x="3882" y="1849"/>
                        <a:pt x="3820" y="1849"/>
                        <a:pt x="3779" y="1828"/>
                      </a:cubicBezTo>
                      <a:cubicBezTo>
                        <a:pt x="2444" y="1725"/>
                        <a:pt x="1130" y="96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3" name="Google Shape;5723;p33"/>
                <p:cNvSpPr/>
                <p:nvPr/>
              </p:nvSpPr>
              <p:spPr>
                <a:xfrm>
                  <a:off x="6831200" y="3835725"/>
                  <a:ext cx="154050" cy="1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4730" extrusionOk="0">
                      <a:moveTo>
                        <a:pt x="3053" y="1"/>
                      </a:moveTo>
                      <a:cubicBezTo>
                        <a:pt x="2919" y="1"/>
                        <a:pt x="2785" y="10"/>
                        <a:pt x="2650" y="27"/>
                      </a:cubicBezTo>
                      <a:cubicBezTo>
                        <a:pt x="2609" y="438"/>
                        <a:pt x="2527" y="848"/>
                        <a:pt x="2362" y="1218"/>
                      </a:cubicBezTo>
                      <a:cubicBezTo>
                        <a:pt x="1931" y="2327"/>
                        <a:pt x="1028" y="3313"/>
                        <a:pt x="1" y="4093"/>
                      </a:cubicBezTo>
                      <a:cubicBezTo>
                        <a:pt x="1254" y="3662"/>
                        <a:pt x="2362" y="3046"/>
                        <a:pt x="3471" y="2306"/>
                      </a:cubicBezTo>
                      <a:cubicBezTo>
                        <a:pt x="3479" y="2303"/>
                        <a:pt x="3487" y="2301"/>
                        <a:pt x="3494" y="2301"/>
                      </a:cubicBezTo>
                      <a:cubicBezTo>
                        <a:pt x="3525" y="2301"/>
                        <a:pt x="3546" y="2335"/>
                        <a:pt x="3513" y="2368"/>
                      </a:cubicBezTo>
                      <a:cubicBezTo>
                        <a:pt x="2835" y="3005"/>
                        <a:pt x="2013" y="3518"/>
                        <a:pt x="1151" y="3888"/>
                      </a:cubicBezTo>
                      <a:cubicBezTo>
                        <a:pt x="1425" y="3853"/>
                        <a:pt x="1699" y="3834"/>
                        <a:pt x="1972" y="3834"/>
                      </a:cubicBezTo>
                      <a:cubicBezTo>
                        <a:pt x="2662" y="3834"/>
                        <a:pt x="3349" y="3952"/>
                        <a:pt x="4026" y="4216"/>
                      </a:cubicBezTo>
                      <a:cubicBezTo>
                        <a:pt x="4354" y="4340"/>
                        <a:pt x="4683" y="4524"/>
                        <a:pt x="4971" y="4730"/>
                      </a:cubicBezTo>
                      <a:cubicBezTo>
                        <a:pt x="5710" y="3744"/>
                        <a:pt x="6162" y="2471"/>
                        <a:pt x="5463" y="1321"/>
                      </a:cubicBezTo>
                      <a:cubicBezTo>
                        <a:pt x="4940" y="455"/>
                        <a:pt x="4021" y="1"/>
                        <a:pt x="3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</p:grpSp>
          <p:grpSp>
            <p:nvGrpSpPr>
              <p:cNvPr id="5724" name="Google Shape;5724;p33"/>
              <p:cNvGrpSpPr/>
              <p:nvPr/>
            </p:nvGrpSpPr>
            <p:grpSpPr>
              <a:xfrm rot="-10082367" flipH="1">
                <a:off x="-1463491" y="-88625"/>
                <a:ext cx="1075764" cy="1093426"/>
                <a:chOff x="6500075" y="3739250"/>
                <a:chExt cx="501100" cy="509350"/>
              </a:xfrm>
            </p:grpSpPr>
            <p:sp>
              <p:nvSpPr>
                <p:cNvPr id="5725" name="Google Shape;5725;p33"/>
                <p:cNvSpPr/>
                <p:nvPr/>
              </p:nvSpPr>
              <p:spPr>
                <a:xfrm>
                  <a:off x="6500075" y="3739250"/>
                  <a:ext cx="501100" cy="5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4" h="20374" extrusionOk="0">
                      <a:moveTo>
                        <a:pt x="8957" y="328"/>
                      </a:moveTo>
                      <a:cubicBezTo>
                        <a:pt x="9606" y="328"/>
                        <a:pt x="10294" y="571"/>
                        <a:pt x="10802" y="970"/>
                      </a:cubicBezTo>
                      <a:cubicBezTo>
                        <a:pt x="10638" y="1155"/>
                        <a:pt x="10494" y="1360"/>
                        <a:pt x="10371" y="1586"/>
                      </a:cubicBezTo>
                      <a:cubicBezTo>
                        <a:pt x="9714" y="2715"/>
                        <a:pt x="9570" y="4153"/>
                        <a:pt x="9611" y="5570"/>
                      </a:cubicBezTo>
                      <a:cubicBezTo>
                        <a:pt x="9570" y="5426"/>
                        <a:pt x="9529" y="5282"/>
                        <a:pt x="9467" y="5139"/>
                      </a:cubicBezTo>
                      <a:lnTo>
                        <a:pt x="9467" y="5139"/>
                      </a:lnTo>
                      <a:cubicBezTo>
                        <a:pt x="9529" y="5467"/>
                        <a:pt x="9590" y="5796"/>
                        <a:pt x="9673" y="6124"/>
                      </a:cubicBezTo>
                      <a:cubicBezTo>
                        <a:pt x="9684" y="6191"/>
                        <a:pt x="9641" y="6228"/>
                        <a:pt x="9596" y="6228"/>
                      </a:cubicBezTo>
                      <a:cubicBezTo>
                        <a:pt x="9557" y="6228"/>
                        <a:pt x="9518" y="6201"/>
                        <a:pt x="9508" y="6145"/>
                      </a:cubicBezTo>
                      <a:cubicBezTo>
                        <a:pt x="9447" y="5652"/>
                        <a:pt x="9365" y="5159"/>
                        <a:pt x="9282" y="4687"/>
                      </a:cubicBezTo>
                      <a:cubicBezTo>
                        <a:pt x="8769" y="3475"/>
                        <a:pt x="8009" y="2387"/>
                        <a:pt x="7106" y="1730"/>
                      </a:cubicBezTo>
                      <a:cubicBezTo>
                        <a:pt x="7106" y="1709"/>
                        <a:pt x="7126" y="1689"/>
                        <a:pt x="7126" y="1668"/>
                      </a:cubicBezTo>
                      <a:cubicBezTo>
                        <a:pt x="7378" y="716"/>
                        <a:pt x="8137" y="328"/>
                        <a:pt x="8957" y="328"/>
                      </a:cubicBezTo>
                      <a:close/>
                      <a:moveTo>
                        <a:pt x="16298" y="3860"/>
                      </a:moveTo>
                      <a:cubicBezTo>
                        <a:pt x="17266" y="3860"/>
                        <a:pt x="18185" y="4314"/>
                        <a:pt x="18708" y="5180"/>
                      </a:cubicBezTo>
                      <a:cubicBezTo>
                        <a:pt x="19407" y="6330"/>
                        <a:pt x="18955" y="7603"/>
                        <a:pt x="18216" y="8589"/>
                      </a:cubicBezTo>
                      <a:cubicBezTo>
                        <a:pt x="17928" y="8383"/>
                        <a:pt x="17599" y="8199"/>
                        <a:pt x="17271" y="8075"/>
                      </a:cubicBezTo>
                      <a:cubicBezTo>
                        <a:pt x="16594" y="7811"/>
                        <a:pt x="15907" y="7693"/>
                        <a:pt x="15217" y="7693"/>
                      </a:cubicBezTo>
                      <a:cubicBezTo>
                        <a:pt x="14944" y="7693"/>
                        <a:pt x="14670" y="7712"/>
                        <a:pt x="14396" y="7747"/>
                      </a:cubicBezTo>
                      <a:cubicBezTo>
                        <a:pt x="13944" y="7952"/>
                        <a:pt x="13492" y="8096"/>
                        <a:pt x="13040" y="8219"/>
                      </a:cubicBezTo>
                      <a:cubicBezTo>
                        <a:pt x="13028" y="8223"/>
                        <a:pt x="13017" y="8225"/>
                        <a:pt x="13006" y="8225"/>
                      </a:cubicBezTo>
                      <a:cubicBezTo>
                        <a:pt x="12907" y="8225"/>
                        <a:pt x="12868" y="8071"/>
                        <a:pt x="12979" y="8034"/>
                      </a:cubicBezTo>
                      <a:cubicBezTo>
                        <a:pt x="13061" y="8014"/>
                        <a:pt x="13164" y="7993"/>
                        <a:pt x="13246" y="7952"/>
                      </a:cubicBezTo>
                      <a:cubicBezTo>
                        <a:pt x="14273" y="7172"/>
                        <a:pt x="15176" y="6186"/>
                        <a:pt x="15607" y="5077"/>
                      </a:cubicBezTo>
                      <a:cubicBezTo>
                        <a:pt x="15772" y="4707"/>
                        <a:pt x="15854" y="4297"/>
                        <a:pt x="15895" y="3886"/>
                      </a:cubicBezTo>
                      <a:cubicBezTo>
                        <a:pt x="16030" y="3869"/>
                        <a:pt x="16164" y="3860"/>
                        <a:pt x="16298" y="3860"/>
                      </a:cubicBezTo>
                      <a:close/>
                      <a:moveTo>
                        <a:pt x="12819" y="414"/>
                      </a:moveTo>
                      <a:cubicBezTo>
                        <a:pt x="13185" y="414"/>
                        <a:pt x="13582" y="509"/>
                        <a:pt x="14006" y="723"/>
                      </a:cubicBezTo>
                      <a:cubicBezTo>
                        <a:pt x="15833" y="1648"/>
                        <a:pt x="15916" y="4009"/>
                        <a:pt x="14950" y="5590"/>
                      </a:cubicBezTo>
                      <a:cubicBezTo>
                        <a:pt x="14149" y="6905"/>
                        <a:pt x="12835" y="7849"/>
                        <a:pt x="11541" y="8691"/>
                      </a:cubicBezTo>
                      <a:cubicBezTo>
                        <a:pt x="11336" y="8794"/>
                        <a:pt x="11131" y="8917"/>
                        <a:pt x="10946" y="9041"/>
                      </a:cubicBezTo>
                      <a:cubicBezTo>
                        <a:pt x="10925" y="9041"/>
                        <a:pt x="10905" y="9061"/>
                        <a:pt x="10905" y="9061"/>
                      </a:cubicBezTo>
                      <a:cubicBezTo>
                        <a:pt x="10843" y="8979"/>
                        <a:pt x="10782" y="8897"/>
                        <a:pt x="10720" y="8835"/>
                      </a:cubicBezTo>
                      <a:cubicBezTo>
                        <a:pt x="10720" y="8876"/>
                        <a:pt x="10699" y="8897"/>
                        <a:pt x="10679" y="8938"/>
                      </a:cubicBezTo>
                      <a:cubicBezTo>
                        <a:pt x="10662" y="8989"/>
                        <a:pt x="10619" y="9012"/>
                        <a:pt x="10579" y="9012"/>
                      </a:cubicBezTo>
                      <a:cubicBezTo>
                        <a:pt x="10523" y="9012"/>
                        <a:pt x="10470" y="8968"/>
                        <a:pt x="10494" y="8897"/>
                      </a:cubicBezTo>
                      <a:cubicBezTo>
                        <a:pt x="10515" y="8815"/>
                        <a:pt x="10535" y="8753"/>
                        <a:pt x="10556" y="8691"/>
                      </a:cubicBezTo>
                      <a:cubicBezTo>
                        <a:pt x="10473" y="8630"/>
                        <a:pt x="10371" y="8568"/>
                        <a:pt x="10289" y="8527"/>
                      </a:cubicBezTo>
                      <a:cubicBezTo>
                        <a:pt x="10289" y="8507"/>
                        <a:pt x="10289" y="8507"/>
                        <a:pt x="10289" y="8486"/>
                      </a:cubicBezTo>
                      <a:cubicBezTo>
                        <a:pt x="10022" y="6843"/>
                        <a:pt x="9878" y="5098"/>
                        <a:pt x="10145" y="3455"/>
                      </a:cubicBezTo>
                      <a:cubicBezTo>
                        <a:pt x="10391" y="1928"/>
                        <a:pt x="11359" y="414"/>
                        <a:pt x="12819" y="414"/>
                      </a:cubicBezTo>
                      <a:close/>
                      <a:moveTo>
                        <a:pt x="6489" y="9308"/>
                      </a:moveTo>
                      <a:lnTo>
                        <a:pt x="6489" y="9308"/>
                      </a:lnTo>
                      <a:cubicBezTo>
                        <a:pt x="6633" y="9328"/>
                        <a:pt x="6756" y="9328"/>
                        <a:pt x="6900" y="9328"/>
                      </a:cubicBezTo>
                      <a:cubicBezTo>
                        <a:pt x="7003" y="9369"/>
                        <a:pt x="7126" y="9410"/>
                        <a:pt x="7229" y="9451"/>
                      </a:cubicBezTo>
                      <a:cubicBezTo>
                        <a:pt x="6982" y="9390"/>
                        <a:pt x="6736" y="9349"/>
                        <a:pt x="6489" y="9308"/>
                      </a:cubicBezTo>
                      <a:close/>
                      <a:moveTo>
                        <a:pt x="5440" y="1455"/>
                      </a:moveTo>
                      <a:cubicBezTo>
                        <a:pt x="8123" y="1455"/>
                        <a:pt x="9757" y="6129"/>
                        <a:pt x="9878" y="8445"/>
                      </a:cubicBezTo>
                      <a:cubicBezTo>
                        <a:pt x="9819" y="8437"/>
                        <a:pt x="9760" y="8433"/>
                        <a:pt x="9700" y="8433"/>
                      </a:cubicBezTo>
                      <a:cubicBezTo>
                        <a:pt x="9467" y="8433"/>
                        <a:pt x="9232" y="8495"/>
                        <a:pt x="9036" y="8609"/>
                      </a:cubicBezTo>
                      <a:cubicBezTo>
                        <a:pt x="7722" y="7398"/>
                        <a:pt x="6428" y="6186"/>
                        <a:pt x="5114" y="4995"/>
                      </a:cubicBezTo>
                      <a:cubicBezTo>
                        <a:pt x="5104" y="4985"/>
                        <a:pt x="5093" y="4981"/>
                        <a:pt x="5083" y="4981"/>
                      </a:cubicBezTo>
                      <a:cubicBezTo>
                        <a:pt x="5049" y="4981"/>
                        <a:pt x="5020" y="5025"/>
                        <a:pt x="5052" y="5057"/>
                      </a:cubicBezTo>
                      <a:cubicBezTo>
                        <a:pt x="6325" y="6268"/>
                        <a:pt x="7598" y="7500"/>
                        <a:pt x="8872" y="8712"/>
                      </a:cubicBezTo>
                      <a:cubicBezTo>
                        <a:pt x="8790" y="8753"/>
                        <a:pt x="8728" y="8815"/>
                        <a:pt x="8666" y="8897"/>
                      </a:cubicBezTo>
                      <a:cubicBezTo>
                        <a:pt x="8502" y="9061"/>
                        <a:pt x="8399" y="9287"/>
                        <a:pt x="8338" y="9513"/>
                      </a:cubicBezTo>
                      <a:cubicBezTo>
                        <a:pt x="6777" y="8958"/>
                        <a:pt x="5216" y="8281"/>
                        <a:pt x="3840" y="7377"/>
                      </a:cubicBezTo>
                      <a:cubicBezTo>
                        <a:pt x="2690" y="6638"/>
                        <a:pt x="2013" y="5570"/>
                        <a:pt x="2321" y="4153"/>
                      </a:cubicBezTo>
                      <a:cubicBezTo>
                        <a:pt x="2526" y="3270"/>
                        <a:pt x="3080" y="2490"/>
                        <a:pt x="3820" y="1997"/>
                      </a:cubicBezTo>
                      <a:cubicBezTo>
                        <a:pt x="4395" y="1620"/>
                        <a:pt x="4936" y="1455"/>
                        <a:pt x="5440" y="1455"/>
                      </a:cubicBezTo>
                      <a:close/>
                      <a:moveTo>
                        <a:pt x="2115" y="5981"/>
                      </a:moveTo>
                      <a:cubicBezTo>
                        <a:pt x="2136" y="6063"/>
                        <a:pt x="2177" y="6165"/>
                        <a:pt x="2218" y="6248"/>
                      </a:cubicBezTo>
                      <a:cubicBezTo>
                        <a:pt x="2690" y="7172"/>
                        <a:pt x="3656" y="7706"/>
                        <a:pt x="4539" y="8199"/>
                      </a:cubicBezTo>
                      <a:cubicBezTo>
                        <a:pt x="5155" y="8527"/>
                        <a:pt x="5771" y="8835"/>
                        <a:pt x="6407" y="9102"/>
                      </a:cubicBezTo>
                      <a:cubicBezTo>
                        <a:pt x="5339" y="8979"/>
                        <a:pt x="4313" y="8774"/>
                        <a:pt x="3286" y="8383"/>
                      </a:cubicBezTo>
                      <a:cubicBezTo>
                        <a:pt x="3265" y="8383"/>
                        <a:pt x="3245" y="8424"/>
                        <a:pt x="3265" y="8445"/>
                      </a:cubicBezTo>
                      <a:cubicBezTo>
                        <a:pt x="4025" y="8794"/>
                        <a:pt x="4826" y="9061"/>
                        <a:pt x="5647" y="9205"/>
                      </a:cubicBezTo>
                      <a:cubicBezTo>
                        <a:pt x="5466" y="9193"/>
                        <a:pt x="5284" y="9187"/>
                        <a:pt x="5103" y="9187"/>
                      </a:cubicBezTo>
                      <a:cubicBezTo>
                        <a:pt x="4036" y="9187"/>
                        <a:pt x="2987" y="9406"/>
                        <a:pt x="2074" y="9985"/>
                      </a:cubicBezTo>
                      <a:cubicBezTo>
                        <a:pt x="1992" y="10026"/>
                        <a:pt x="1889" y="10088"/>
                        <a:pt x="1807" y="10170"/>
                      </a:cubicBezTo>
                      <a:cubicBezTo>
                        <a:pt x="1212" y="9513"/>
                        <a:pt x="945" y="8876"/>
                        <a:pt x="1047" y="7952"/>
                      </a:cubicBezTo>
                      <a:cubicBezTo>
                        <a:pt x="1130" y="7213"/>
                        <a:pt x="1355" y="6309"/>
                        <a:pt x="2115" y="5981"/>
                      </a:cubicBezTo>
                      <a:close/>
                      <a:moveTo>
                        <a:pt x="9740" y="8707"/>
                      </a:moveTo>
                      <a:cubicBezTo>
                        <a:pt x="10014" y="8707"/>
                        <a:pt x="10286" y="8801"/>
                        <a:pt x="10494" y="8999"/>
                      </a:cubicBezTo>
                      <a:cubicBezTo>
                        <a:pt x="11069" y="9533"/>
                        <a:pt x="10843" y="10149"/>
                        <a:pt x="10740" y="10786"/>
                      </a:cubicBezTo>
                      <a:cubicBezTo>
                        <a:pt x="10720" y="10807"/>
                        <a:pt x="10699" y="10807"/>
                        <a:pt x="10699" y="10807"/>
                      </a:cubicBezTo>
                      <a:cubicBezTo>
                        <a:pt x="10432" y="10981"/>
                        <a:pt x="10119" y="11084"/>
                        <a:pt x="9811" y="11084"/>
                      </a:cubicBezTo>
                      <a:cubicBezTo>
                        <a:pt x="9503" y="11084"/>
                        <a:pt x="9200" y="10981"/>
                        <a:pt x="8954" y="10745"/>
                      </a:cubicBezTo>
                      <a:cubicBezTo>
                        <a:pt x="8523" y="10334"/>
                        <a:pt x="8440" y="9554"/>
                        <a:pt x="8872" y="9082"/>
                      </a:cubicBezTo>
                      <a:cubicBezTo>
                        <a:pt x="9094" y="8837"/>
                        <a:pt x="9418" y="8707"/>
                        <a:pt x="9740" y="8707"/>
                      </a:cubicBezTo>
                      <a:close/>
                      <a:moveTo>
                        <a:pt x="15233" y="8041"/>
                      </a:moveTo>
                      <a:cubicBezTo>
                        <a:pt x="15527" y="8041"/>
                        <a:pt x="15823" y="8064"/>
                        <a:pt x="16121" y="8116"/>
                      </a:cubicBezTo>
                      <a:cubicBezTo>
                        <a:pt x="18010" y="8445"/>
                        <a:pt x="19735" y="9924"/>
                        <a:pt x="19530" y="11957"/>
                      </a:cubicBezTo>
                      <a:cubicBezTo>
                        <a:pt x="19358" y="13637"/>
                        <a:pt x="18111" y="14403"/>
                        <a:pt x="16730" y="14403"/>
                      </a:cubicBezTo>
                      <a:cubicBezTo>
                        <a:pt x="16137" y="14403"/>
                        <a:pt x="15518" y="14261"/>
                        <a:pt x="14950" y="13990"/>
                      </a:cubicBezTo>
                      <a:cubicBezTo>
                        <a:pt x="13431" y="13292"/>
                        <a:pt x="12260" y="12059"/>
                        <a:pt x="11048" y="10950"/>
                      </a:cubicBezTo>
                      <a:cubicBezTo>
                        <a:pt x="11028" y="10930"/>
                        <a:pt x="11007" y="10889"/>
                        <a:pt x="10987" y="10868"/>
                      </a:cubicBezTo>
                      <a:lnTo>
                        <a:pt x="10946" y="10868"/>
                      </a:lnTo>
                      <a:cubicBezTo>
                        <a:pt x="10946" y="10848"/>
                        <a:pt x="10946" y="10848"/>
                        <a:pt x="10946" y="10848"/>
                      </a:cubicBezTo>
                      <a:lnTo>
                        <a:pt x="10925" y="10848"/>
                      </a:lnTo>
                      <a:cubicBezTo>
                        <a:pt x="11090" y="10642"/>
                        <a:pt x="11151" y="10396"/>
                        <a:pt x="11172" y="10149"/>
                      </a:cubicBezTo>
                      <a:lnTo>
                        <a:pt x="11048" y="10149"/>
                      </a:lnTo>
                      <a:cubicBezTo>
                        <a:pt x="10843" y="10149"/>
                        <a:pt x="10843" y="9841"/>
                        <a:pt x="11028" y="9841"/>
                      </a:cubicBezTo>
                      <a:lnTo>
                        <a:pt x="11172" y="9841"/>
                      </a:lnTo>
                      <a:cubicBezTo>
                        <a:pt x="11151" y="9657"/>
                        <a:pt x="11110" y="9472"/>
                        <a:pt x="11028" y="9308"/>
                      </a:cubicBezTo>
                      <a:cubicBezTo>
                        <a:pt x="11048" y="9308"/>
                        <a:pt x="11069" y="9308"/>
                        <a:pt x="11110" y="9287"/>
                      </a:cubicBezTo>
                      <a:cubicBezTo>
                        <a:pt x="12390" y="8621"/>
                        <a:pt x="13784" y="8041"/>
                        <a:pt x="15233" y="8041"/>
                      </a:cubicBezTo>
                      <a:close/>
                      <a:moveTo>
                        <a:pt x="5023" y="9550"/>
                      </a:moveTo>
                      <a:cubicBezTo>
                        <a:pt x="6096" y="9550"/>
                        <a:pt x="7174" y="9785"/>
                        <a:pt x="8235" y="9903"/>
                      </a:cubicBezTo>
                      <a:cubicBezTo>
                        <a:pt x="8256" y="9903"/>
                        <a:pt x="8276" y="9903"/>
                        <a:pt x="8297" y="9883"/>
                      </a:cubicBezTo>
                      <a:cubicBezTo>
                        <a:pt x="8297" y="10067"/>
                        <a:pt x="8338" y="10273"/>
                        <a:pt x="8420" y="10458"/>
                      </a:cubicBezTo>
                      <a:cubicBezTo>
                        <a:pt x="7660" y="10950"/>
                        <a:pt x="6962" y="11505"/>
                        <a:pt x="6140" y="11936"/>
                      </a:cubicBezTo>
                      <a:cubicBezTo>
                        <a:pt x="5237" y="12429"/>
                        <a:pt x="4313" y="12799"/>
                        <a:pt x="3327" y="13086"/>
                      </a:cubicBezTo>
                      <a:cubicBezTo>
                        <a:pt x="3271" y="13105"/>
                        <a:pt x="3300" y="13192"/>
                        <a:pt x="3352" y="13192"/>
                      </a:cubicBezTo>
                      <a:cubicBezTo>
                        <a:pt x="3357" y="13192"/>
                        <a:pt x="3362" y="13191"/>
                        <a:pt x="3368" y="13189"/>
                      </a:cubicBezTo>
                      <a:cubicBezTo>
                        <a:pt x="5155" y="12758"/>
                        <a:pt x="7167" y="11936"/>
                        <a:pt x="8481" y="10601"/>
                      </a:cubicBezTo>
                      <a:cubicBezTo>
                        <a:pt x="8543" y="10683"/>
                        <a:pt x="8584" y="10786"/>
                        <a:pt x="8666" y="10848"/>
                      </a:cubicBezTo>
                      <a:cubicBezTo>
                        <a:pt x="8707" y="10930"/>
                        <a:pt x="8769" y="10971"/>
                        <a:pt x="8851" y="11033"/>
                      </a:cubicBezTo>
                      <a:cubicBezTo>
                        <a:pt x="8235" y="12347"/>
                        <a:pt x="7414" y="13579"/>
                        <a:pt x="6325" y="14544"/>
                      </a:cubicBezTo>
                      <a:cubicBezTo>
                        <a:pt x="5584" y="15203"/>
                        <a:pt x="4578" y="15615"/>
                        <a:pt x="3613" y="15615"/>
                      </a:cubicBezTo>
                      <a:cubicBezTo>
                        <a:pt x="2654" y="15615"/>
                        <a:pt x="1734" y="15209"/>
                        <a:pt x="1150" y="14236"/>
                      </a:cubicBezTo>
                      <a:cubicBezTo>
                        <a:pt x="62" y="12367"/>
                        <a:pt x="1376" y="10478"/>
                        <a:pt x="3204" y="9841"/>
                      </a:cubicBezTo>
                      <a:cubicBezTo>
                        <a:pt x="3806" y="9626"/>
                        <a:pt x="4413" y="9550"/>
                        <a:pt x="5023" y="9550"/>
                      </a:cubicBezTo>
                      <a:close/>
                      <a:moveTo>
                        <a:pt x="12588" y="12954"/>
                      </a:moveTo>
                      <a:cubicBezTo>
                        <a:pt x="12595" y="12954"/>
                        <a:pt x="12603" y="12957"/>
                        <a:pt x="12609" y="12963"/>
                      </a:cubicBezTo>
                      <a:cubicBezTo>
                        <a:pt x="12630" y="12983"/>
                        <a:pt x="12650" y="13004"/>
                        <a:pt x="12671" y="13025"/>
                      </a:cubicBezTo>
                      <a:cubicBezTo>
                        <a:pt x="12671" y="13004"/>
                        <a:pt x="12671" y="13004"/>
                        <a:pt x="12650" y="12983"/>
                      </a:cubicBezTo>
                      <a:lnTo>
                        <a:pt x="12650" y="12983"/>
                      </a:lnTo>
                      <a:cubicBezTo>
                        <a:pt x="13780" y="13949"/>
                        <a:pt x="15094" y="14708"/>
                        <a:pt x="16429" y="14811"/>
                      </a:cubicBezTo>
                      <a:cubicBezTo>
                        <a:pt x="16470" y="14832"/>
                        <a:pt x="16532" y="14832"/>
                        <a:pt x="16573" y="14832"/>
                      </a:cubicBezTo>
                      <a:cubicBezTo>
                        <a:pt x="17214" y="16304"/>
                        <a:pt x="16291" y="17880"/>
                        <a:pt x="14827" y="17880"/>
                      </a:cubicBezTo>
                      <a:cubicBezTo>
                        <a:pt x="14556" y="17880"/>
                        <a:pt x="14266" y="17826"/>
                        <a:pt x="13965" y="17707"/>
                      </a:cubicBezTo>
                      <a:lnTo>
                        <a:pt x="13882" y="17707"/>
                      </a:lnTo>
                      <a:cubicBezTo>
                        <a:pt x="13965" y="17193"/>
                        <a:pt x="13944" y="16680"/>
                        <a:pt x="13882" y="16208"/>
                      </a:cubicBezTo>
                      <a:cubicBezTo>
                        <a:pt x="13739" y="15160"/>
                        <a:pt x="13328" y="14133"/>
                        <a:pt x="12794" y="13209"/>
                      </a:cubicBezTo>
                      <a:cubicBezTo>
                        <a:pt x="12712" y="13127"/>
                        <a:pt x="12650" y="13066"/>
                        <a:pt x="12568" y="12983"/>
                      </a:cubicBezTo>
                      <a:cubicBezTo>
                        <a:pt x="12554" y="12969"/>
                        <a:pt x="12570" y="12954"/>
                        <a:pt x="12588" y="12954"/>
                      </a:cubicBezTo>
                      <a:close/>
                      <a:moveTo>
                        <a:pt x="8446" y="11986"/>
                      </a:moveTo>
                      <a:cubicBezTo>
                        <a:pt x="8493" y="11986"/>
                        <a:pt x="8543" y="12035"/>
                        <a:pt x="8543" y="12100"/>
                      </a:cubicBezTo>
                      <a:cubicBezTo>
                        <a:pt x="8523" y="12183"/>
                        <a:pt x="8502" y="12285"/>
                        <a:pt x="8481" y="12388"/>
                      </a:cubicBezTo>
                      <a:cubicBezTo>
                        <a:pt x="8523" y="12326"/>
                        <a:pt x="8564" y="12265"/>
                        <a:pt x="8605" y="12183"/>
                      </a:cubicBezTo>
                      <a:lnTo>
                        <a:pt x="8605" y="12183"/>
                      </a:lnTo>
                      <a:cubicBezTo>
                        <a:pt x="7989" y="14031"/>
                        <a:pt x="7804" y="16105"/>
                        <a:pt x="8440" y="17912"/>
                      </a:cubicBezTo>
                      <a:cubicBezTo>
                        <a:pt x="8481" y="18015"/>
                        <a:pt x="8523" y="18117"/>
                        <a:pt x="8564" y="18200"/>
                      </a:cubicBezTo>
                      <a:cubicBezTo>
                        <a:pt x="8229" y="18676"/>
                        <a:pt x="7665" y="18867"/>
                        <a:pt x="7080" y="18867"/>
                      </a:cubicBezTo>
                      <a:cubicBezTo>
                        <a:pt x="6480" y="18867"/>
                        <a:pt x="5858" y="18666"/>
                        <a:pt x="5442" y="18364"/>
                      </a:cubicBezTo>
                      <a:cubicBezTo>
                        <a:pt x="4600" y="17748"/>
                        <a:pt x="4456" y="16844"/>
                        <a:pt x="4682" y="15859"/>
                      </a:cubicBezTo>
                      <a:cubicBezTo>
                        <a:pt x="4744" y="15838"/>
                        <a:pt x="4806" y="15817"/>
                        <a:pt x="4847" y="15797"/>
                      </a:cubicBezTo>
                      <a:cubicBezTo>
                        <a:pt x="6181" y="15386"/>
                        <a:pt x="7270" y="14277"/>
                        <a:pt x="8091" y="13045"/>
                      </a:cubicBezTo>
                      <a:cubicBezTo>
                        <a:pt x="8153" y="12696"/>
                        <a:pt x="8235" y="12347"/>
                        <a:pt x="8379" y="12039"/>
                      </a:cubicBezTo>
                      <a:cubicBezTo>
                        <a:pt x="8394" y="12002"/>
                        <a:pt x="8419" y="11986"/>
                        <a:pt x="8446" y="11986"/>
                      </a:cubicBezTo>
                      <a:close/>
                      <a:moveTo>
                        <a:pt x="10823" y="11033"/>
                      </a:moveTo>
                      <a:cubicBezTo>
                        <a:pt x="12363" y="13086"/>
                        <a:pt x="15032" y="16659"/>
                        <a:pt x="12958" y="19206"/>
                      </a:cubicBezTo>
                      <a:cubicBezTo>
                        <a:pt x="12512" y="19755"/>
                        <a:pt x="11938" y="20018"/>
                        <a:pt x="11343" y="20018"/>
                      </a:cubicBezTo>
                      <a:cubicBezTo>
                        <a:pt x="10870" y="20018"/>
                        <a:pt x="10385" y="19853"/>
                        <a:pt x="9940" y="19534"/>
                      </a:cubicBezTo>
                      <a:cubicBezTo>
                        <a:pt x="9036" y="18877"/>
                        <a:pt x="8646" y="17809"/>
                        <a:pt x="8481" y="16721"/>
                      </a:cubicBezTo>
                      <a:cubicBezTo>
                        <a:pt x="8194" y="14873"/>
                        <a:pt x="8523" y="12983"/>
                        <a:pt x="9200" y="11258"/>
                      </a:cubicBezTo>
                      <a:cubicBezTo>
                        <a:pt x="9398" y="11342"/>
                        <a:pt x="9611" y="11384"/>
                        <a:pt x="9823" y="11384"/>
                      </a:cubicBezTo>
                      <a:cubicBezTo>
                        <a:pt x="10181" y="11384"/>
                        <a:pt x="10539" y="11265"/>
                        <a:pt x="10823" y="11033"/>
                      </a:cubicBezTo>
                      <a:close/>
                      <a:moveTo>
                        <a:pt x="9147" y="1"/>
                      </a:moveTo>
                      <a:cubicBezTo>
                        <a:pt x="8140" y="1"/>
                        <a:pt x="7114" y="556"/>
                        <a:pt x="6859" y="1565"/>
                      </a:cubicBezTo>
                      <a:cubicBezTo>
                        <a:pt x="6407" y="1296"/>
                        <a:pt x="5915" y="1140"/>
                        <a:pt x="5393" y="1140"/>
                      </a:cubicBezTo>
                      <a:cubicBezTo>
                        <a:pt x="4800" y="1140"/>
                        <a:pt x="4167" y="1342"/>
                        <a:pt x="3512" y="1812"/>
                      </a:cubicBezTo>
                      <a:cubicBezTo>
                        <a:pt x="2300" y="2674"/>
                        <a:pt x="1581" y="4358"/>
                        <a:pt x="2054" y="5816"/>
                      </a:cubicBezTo>
                      <a:cubicBezTo>
                        <a:pt x="349" y="6186"/>
                        <a:pt x="390" y="9390"/>
                        <a:pt x="1643" y="10314"/>
                      </a:cubicBezTo>
                      <a:cubicBezTo>
                        <a:pt x="513" y="11258"/>
                        <a:pt x="0" y="12716"/>
                        <a:pt x="678" y="14133"/>
                      </a:cubicBezTo>
                      <a:cubicBezTo>
                        <a:pt x="1260" y="15333"/>
                        <a:pt x="2494" y="15972"/>
                        <a:pt x="3768" y="15972"/>
                      </a:cubicBezTo>
                      <a:cubicBezTo>
                        <a:pt x="3976" y="15972"/>
                        <a:pt x="4186" y="15955"/>
                        <a:pt x="4395" y="15920"/>
                      </a:cubicBezTo>
                      <a:lnTo>
                        <a:pt x="4395" y="15920"/>
                      </a:lnTo>
                      <a:cubicBezTo>
                        <a:pt x="3922" y="16967"/>
                        <a:pt x="4559" y="18220"/>
                        <a:pt x="5524" y="18775"/>
                      </a:cubicBezTo>
                      <a:cubicBezTo>
                        <a:pt x="5924" y="18994"/>
                        <a:pt x="6500" y="19142"/>
                        <a:pt x="7063" y="19142"/>
                      </a:cubicBezTo>
                      <a:cubicBezTo>
                        <a:pt x="7714" y="19142"/>
                        <a:pt x="8347" y="18943"/>
                        <a:pt x="8666" y="18426"/>
                      </a:cubicBezTo>
                      <a:cubicBezTo>
                        <a:pt x="9205" y="19468"/>
                        <a:pt x="10197" y="20373"/>
                        <a:pt x="11363" y="20373"/>
                      </a:cubicBezTo>
                      <a:cubicBezTo>
                        <a:pt x="11620" y="20373"/>
                        <a:pt x="11886" y="20329"/>
                        <a:pt x="12157" y="20233"/>
                      </a:cubicBezTo>
                      <a:cubicBezTo>
                        <a:pt x="13143" y="19884"/>
                        <a:pt x="13657" y="18959"/>
                        <a:pt x="13841" y="17953"/>
                      </a:cubicBezTo>
                      <a:cubicBezTo>
                        <a:pt x="14145" y="18087"/>
                        <a:pt x="14453" y="18148"/>
                        <a:pt x="14753" y="18148"/>
                      </a:cubicBezTo>
                      <a:cubicBezTo>
                        <a:pt x="16383" y="18148"/>
                        <a:pt x="17770" y="16358"/>
                        <a:pt x="16799" y="14832"/>
                      </a:cubicBezTo>
                      <a:cubicBezTo>
                        <a:pt x="18421" y="14811"/>
                        <a:pt x="19735" y="13723"/>
                        <a:pt x="19900" y="12018"/>
                      </a:cubicBezTo>
                      <a:cubicBezTo>
                        <a:pt x="20043" y="10663"/>
                        <a:pt x="19386" y="9451"/>
                        <a:pt x="18339" y="8671"/>
                      </a:cubicBezTo>
                      <a:cubicBezTo>
                        <a:pt x="19366" y="7911"/>
                        <a:pt x="19591" y="6350"/>
                        <a:pt x="19078" y="5241"/>
                      </a:cubicBezTo>
                      <a:cubicBezTo>
                        <a:pt x="18558" y="4164"/>
                        <a:pt x="17434" y="3557"/>
                        <a:pt x="16282" y="3557"/>
                      </a:cubicBezTo>
                      <a:cubicBezTo>
                        <a:pt x="16160" y="3557"/>
                        <a:pt x="16037" y="3564"/>
                        <a:pt x="15916" y="3578"/>
                      </a:cubicBezTo>
                      <a:cubicBezTo>
                        <a:pt x="15957" y="2346"/>
                        <a:pt x="15464" y="1134"/>
                        <a:pt x="14314" y="477"/>
                      </a:cubicBezTo>
                      <a:cubicBezTo>
                        <a:pt x="13828" y="204"/>
                        <a:pt x="13317" y="73"/>
                        <a:pt x="12823" y="73"/>
                      </a:cubicBezTo>
                      <a:cubicBezTo>
                        <a:pt x="12126" y="73"/>
                        <a:pt x="11462" y="334"/>
                        <a:pt x="10946" y="826"/>
                      </a:cubicBezTo>
                      <a:cubicBezTo>
                        <a:pt x="10527" y="265"/>
                        <a:pt x="9841" y="1"/>
                        <a:pt x="9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6" name="Google Shape;5726;p33"/>
                <p:cNvSpPr/>
                <p:nvPr/>
              </p:nvSpPr>
              <p:spPr>
                <a:xfrm>
                  <a:off x="6729050" y="3837200"/>
                  <a:ext cx="7725" cy="3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221" extrusionOk="0">
                      <a:moveTo>
                        <a:pt x="39" y="1"/>
                      </a:moveTo>
                      <a:cubicBezTo>
                        <a:pt x="19" y="1"/>
                        <a:pt x="0" y="16"/>
                        <a:pt x="0" y="50"/>
                      </a:cubicBezTo>
                      <a:cubicBezTo>
                        <a:pt x="41" y="276"/>
                        <a:pt x="82" y="522"/>
                        <a:pt x="123" y="769"/>
                      </a:cubicBezTo>
                      <a:cubicBezTo>
                        <a:pt x="185" y="913"/>
                        <a:pt x="247" y="1077"/>
                        <a:pt x="308" y="1221"/>
                      </a:cubicBezTo>
                      <a:cubicBezTo>
                        <a:pt x="226" y="831"/>
                        <a:pt x="164" y="420"/>
                        <a:pt x="82" y="30"/>
                      </a:cubicBezTo>
                      <a:cubicBezTo>
                        <a:pt x="73" y="11"/>
                        <a:pt x="56" y="1"/>
                        <a:pt x="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7" name="Google Shape;5727;p33"/>
                <p:cNvSpPr/>
                <p:nvPr/>
              </p:nvSpPr>
              <p:spPr>
                <a:xfrm>
                  <a:off x="6732125" y="3856400"/>
                  <a:ext cx="10050" cy="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154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83" y="473"/>
                        <a:pt x="165" y="966"/>
                        <a:pt x="226" y="1459"/>
                      </a:cubicBezTo>
                      <a:cubicBezTo>
                        <a:pt x="236" y="1515"/>
                        <a:pt x="275" y="1542"/>
                        <a:pt x="314" y="1542"/>
                      </a:cubicBezTo>
                      <a:cubicBezTo>
                        <a:pt x="359" y="1542"/>
                        <a:pt x="402" y="1505"/>
                        <a:pt x="391" y="1438"/>
                      </a:cubicBezTo>
                      <a:cubicBezTo>
                        <a:pt x="308" y="1110"/>
                        <a:pt x="247" y="781"/>
                        <a:pt x="185" y="453"/>
                      </a:cubicBezTo>
                      <a:cubicBezTo>
                        <a:pt x="124" y="309"/>
                        <a:pt x="62" y="145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8" name="Google Shape;5728;p33"/>
                <p:cNvSpPr/>
                <p:nvPr/>
              </p:nvSpPr>
              <p:spPr>
                <a:xfrm>
                  <a:off x="6689500" y="4048925"/>
                  <a:ext cx="226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2515" extrusionOk="0">
                      <a:moveTo>
                        <a:pt x="904" y="1"/>
                      </a:moveTo>
                      <a:lnTo>
                        <a:pt x="904" y="1"/>
                      </a:lnTo>
                      <a:cubicBezTo>
                        <a:pt x="781" y="227"/>
                        <a:pt x="638" y="432"/>
                        <a:pt x="514" y="658"/>
                      </a:cubicBezTo>
                      <a:cubicBezTo>
                        <a:pt x="473" y="761"/>
                        <a:pt x="453" y="863"/>
                        <a:pt x="432" y="966"/>
                      </a:cubicBezTo>
                      <a:cubicBezTo>
                        <a:pt x="288" y="1459"/>
                        <a:pt x="145" y="1972"/>
                        <a:pt x="1" y="2465"/>
                      </a:cubicBezTo>
                      <a:cubicBezTo>
                        <a:pt x="1" y="2499"/>
                        <a:pt x="20" y="2514"/>
                        <a:pt x="40" y="2514"/>
                      </a:cubicBezTo>
                      <a:cubicBezTo>
                        <a:pt x="56" y="2514"/>
                        <a:pt x="74" y="2504"/>
                        <a:pt x="83" y="2486"/>
                      </a:cubicBezTo>
                      <a:cubicBezTo>
                        <a:pt x="227" y="2034"/>
                        <a:pt x="371" y="1562"/>
                        <a:pt x="535" y="1089"/>
                      </a:cubicBezTo>
                      <a:cubicBezTo>
                        <a:pt x="638" y="740"/>
                        <a:pt x="822" y="371"/>
                        <a:pt x="9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29" name="Google Shape;5729;p33"/>
                <p:cNvSpPr/>
                <p:nvPr/>
              </p:nvSpPr>
              <p:spPr>
                <a:xfrm>
                  <a:off x="6702350" y="4038900"/>
                  <a:ext cx="113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1060" extrusionOk="0">
                      <a:moveTo>
                        <a:pt x="355" y="0"/>
                      </a:moveTo>
                      <a:cubicBezTo>
                        <a:pt x="328" y="0"/>
                        <a:pt x="303" y="16"/>
                        <a:pt x="288" y="53"/>
                      </a:cubicBezTo>
                      <a:cubicBezTo>
                        <a:pt x="144" y="361"/>
                        <a:pt x="62" y="710"/>
                        <a:pt x="0" y="1059"/>
                      </a:cubicBezTo>
                      <a:cubicBezTo>
                        <a:pt x="124" y="833"/>
                        <a:pt x="267" y="628"/>
                        <a:pt x="390" y="402"/>
                      </a:cubicBezTo>
                      <a:cubicBezTo>
                        <a:pt x="411" y="299"/>
                        <a:pt x="432" y="197"/>
                        <a:pt x="452" y="114"/>
                      </a:cubicBezTo>
                      <a:cubicBezTo>
                        <a:pt x="452" y="49"/>
                        <a:pt x="402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0" name="Google Shape;5730;p33"/>
                <p:cNvSpPr/>
                <p:nvPr/>
              </p:nvSpPr>
              <p:spPr>
                <a:xfrm>
                  <a:off x="6761825" y="3956525"/>
                  <a:ext cx="62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22" extrusionOk="0">
                      <a:moveTo>
                        <a:pt x="86" y="0"/>
                      </a:moveTo>
                      <a:cubicBezTo>
                        <a:pt x="65" y="62"/>
                        <a:pt x="45" y="124"/>
                        <a:pt x="24" y="206"/>
                      </a:cubicBezTo>
                      <a:cubicBezTo>
                        <a:pt x="0" y="277"/>
                        <a:pt x="53" y="321"/>
                        <a:pt x="109" y="321"/>
                      </a:cubicBezTo>
                      <a:cubicBezTo>
                        <a:pt x="149" y="321"/>
                        <a:pt x="192" y="298"/>
                        <a:pt x="209" y="247"/>
                      </a:cubicBezTo>
                      <a:cubicBezTo>
                        <a:pt x="229" y="206"/>
                        <a:pt x="250" y="185"/>
                        <a:pt x="250" y="144"/>
                      </a:cubicBezTo>
                      <a:cubicBezTo>
                        <a:pt x="229" y="124"/>
                        <a:pt x="188" y="83"/>
                        <a:pt x="168" y="62"/>
                      </a:cubicBezTo>
                      <a:cubicBezTo>
                        <a:pt x="147" y="42"/>
                        <a:pt x="106" y="21"/>
                        <a:pt x="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1" name="Google Shape;5731;p33"/>
                <p:cNvSpPr/>
                <p:nvPr/>
              </p:nvSpPr>
              <p:spPr>
                <a:xfrm>
                  <a:off x="6763950" y="3852825"/>
                  <a:ext cx="61625" cy="1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4293" extrusionOk="0">
                      <a:moveTo>
                        <a:pt x="2424" y="0"/>
                      </a:moveTo>
                      <a:cubicBezTo>
                        <a:pt x="1335" y="1212"/>
                        <a:pt x="514" y="2608"/>
                        <a:pt x="1" y="4148"/>
                      </a:cubicBezTo>
                      <a:cubicBezTo>
                        <a:pt x="21" y="4169"/>
                        <a:pt x="62" y="4190"/>
                        <a:pt x="83" y="4210"/>
                      </a:cubicBezTo>
                      <a:cubicBezTo>
                        <a:pt x="103" y="4231"/>
                        <a:pt x="144" y="4272"/>
                        <a:pt x="165" y="4292"/>
                      </a:cubicBezTo>
                      <a:cubicBezTo>
                        <a:pt x="699" y="2731"/>
                        <a:pt x="1418" y="1335"/>
                        <a:pt x="2444" y="41"/>
                      </a:cubicBezTo>
                      <a:cubicBezTo>
                        <a:pt x="2465" y="21"/>
                        <a:pt x="2424" y="0"/>
                        <a:pt x="2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2" name="Google Shape;5732;p33"/>
                <p:cNvSpPr/>
                <p:nvPr/>
              </p:nvSpPr>
              <p:spPr>
                <a:xfrm>
                  <a:off x="6771150" y="3985275"/>
                  <a:ext cx="8225" cy="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309" extrusionOk="0">
                      <a:moveTo>
                        <a:pt x="185" y="0"/>
                      </a:moveTo>
                      <a:cubicBezTo>
                        <a:pt x="0" y="0"/>
                        <a:pt x="0" y="308"/>
                        <a:pt x="205" y="308"/>
                      </a:cubicBezTo>
                      <a:lnTo>
                        <a:pt x="329" y="308"/>
                      </a:lnTo>
                      <a:cubicBezTo>
                        <a:pt x="329" y="206"/>
                        <a:pt x="329" y="103"/>
                        <a:pt x="3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3" name="Google Shape;5733;p33"/>
                <p:cNvSpPr/>
                <p:nvPr/>
              </p:nvSpPr>
              <p:spPr>
                <a:xfrm>
                  <a:off x="6779350" y="3985275"/>
                  <a:ext cx="11195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1356" extrusionOk="0">
                      <a:moveTo>
                        <a:pt x="1" y="0"/>
                      </a:moveTo>
                      <a:cubicBezTo>
                        <a:pt x="1" y="103"/>
                        <a:pt x="1" y="206"/>
                        <a:pt x="1" y="308"/>
                      </a:cubicBezTo>
                      <a:cubicBezTo>
                        <a:pt x="126" y="304"/>
                        <a:pt x="251" y="301"/>
                        <a:pt x="374" y="301"/>
                      </a:cubicBezTo>
                      <a:cubicBezTo>
                        <a:pt x="1825" y="301"/>
                        <a:pt x="3131" y="637"/>
                        <a:pt x="4436" y="1356"/>
                      </a:cubicBezTo>
                      <a:cubicBezTo>
                        <a:pt x="4478" y="1356"/>
                        <a:pt x="4478" y="1335"/>
                        <a:pt x="4457" y="1315"/>
                      </a:cubicBezTo>
                      <a:cubicBezTo>
                        <a:pt x="3122" y="473"/>
                        <a:pt x="1582" y="21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4" name="Google Shape;5734;p33"/>
                <p:cNvSpPr/>
                <p:nvPr/>
              </p:nvSpPr>
              <p:spPr>
                <a:xfrm>
                  <a:off x="6821750" y="3932900"/>
                  <a:ext cx="382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479" extrusionOk="0">
                      <a:moveTo>
                        <a:pt x="1529" y="1"/>
                      </a:moveTo>
                      <a:lnTo>
                        <a:pt x="1529" y="1"/>
                      </a:lnTo>
                      <a:cubicBezTo>
                        <a:pt x="1118" y="62"/>
                        <a:pt x="687" y="145"/>
                        <a:pt x="297" y="288"/>
                      </a:cubicBezTo>
                      <a:cubicBezTo>
                        <a:pt x="317" y="247"/>
                        <a:pt x="358" y="227"/>
                        <a:pt x="379" y="206"/>
                      </a:cubicBezTo>
                      <a:lnTo>
                        <a:pt x="379" y="206"/>
                      </a:lnTo>
                      <a:cubicBezTo>
                        <a:pt x="297" y="247"/>
                        <a:pt x="194" y="268"/>
                        <a:pt x="112" y="288"/>
                      </a:cubicBezTo>
                      <a:cubicBezTo>
                        <a:pt x="1" y="325"/>
                        <a:pt x="40" y="479"/>
                        <a:pt x="139" y="479"/>
                      </a:cubicBezTo>
                      <a:cubicBezTo>
                        <a:pt x="150" y="479"/>
                        <a:pt x="161" y="477"/>
                        <a:pt x="173" y="473"/>
                      </a:cubicBezTo>
                      <a:cubicBezTo>
                        <a:pt x="625" y="350"/>
                        <a:pt x="1077" y="206"/>
                        <a:pt x="15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5" name="Google Shape;5735;p33"/>
                <p:cNvSpPr/>
                <p:nvPr/>
              </p:nvSpPr>
              <p:spPr>
                <a:xfrm>
                  <a:off x="6829150" y="3893250"/>
                  <a:ext cx="90725" cy="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" h="1875" extrusionOk="0">
                      <a:moveTo>
                        <a:pt x="3576" y="0"/>
                      </a:moveTo>
                      <a:cubicBezTo>
                        <a:pt x="3569" y="0"/>
                        <a:pt x="3561" y="2"/>
                        <a:pt x="3553" y="5"/>
                      </a:cubicBezTo>
                      <a:cubicBezTo>
                        <a:pt x="2444" y="745"/>
                        <a:pt x="1336" y="1361"/>
                        <a:pt x="83" y="1792"/>
                      </a:cubicBezTo>
                      <a:cubicBezTo>
                        <a:pt x="62" y="1813"/>
                        <a:pt x="21" y="1833"/>
                        <a:pt x="1" y="1874"/>
                      </a:cubicBezTo>
                      <a:cubicBezTo>
                        <a:pt x="391" y="1731"/>
                        <a:pt x="822" y="1648"/>
                        <a:pt x="1233" y="1587"/>
                      </a:cubicBezTo>
                      <a:cubicBezTo>
                        <a:pt x="2095" y="1217"/>
                        <a:pt x="2917" y="704"/>
                        <a:pt x="3595" y="67"/>
                      </a:cubicBezTo>
                      <a:cubicBezTo>
                        <a:pt x="3628" y="34"/>
                        <a:pt x="3607" y="0"/>
                        <a:pt x="35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6" name="Google Shape;5736;p33"/>
                <p:cNvSpPr/>
                <p:nvPr/>
              </p:nvSpPr>
              <p:spPr>
                <a:xfrm>
                  <a:off x="6813900" y="4063100"/>
                  <a:ext cx="6050" cy="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56" extrusionOk="0">
                      <a:moveTo>
                        <a:pt x="35" y="0"/>
                      </a:moveTo>
                      <a:cubicBezTo>
                        <a:pt x="17" y="0"/>
                        <a:pt x="1" y="15"/>
                        <a:pt x="15" y="29"/>
                      </a:cubicBezTo>
                      <a:cubicBezTo>
                        <a:pt x="97" y="112"/>
                        <a:pt x="159" y="173"/>
                        <a:pt x="241" y="255"/>
                      </a:cubicBezTo>
                      <a:cubicBezTo>
                        <a:pt x="200" y="194"/>
                        <a:pt x="159" y="132"/>
                        <a:pt x="118" y="71"/>
                      </a:cubicBezTo>
                      <a:cubicBezTo>
                        <a:pt x="97" y="50"/>
                        <a:pt x="77" y="29"/>
                        <a:pt x="56" y="9"/>
                      </a:cubicBezTo>
                      <a:cubicBezTo>
                        <a:pt x="50" y="3"/>
                        <a:pt x="42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7" name="Google Shape;5737;p33"/>
                <p:cNvSpPr/>
                <p:nvPr/>
              </p:nvSpPr>
              <p:spPr>
                <a:xfrm>
                  <a:off x="6816825" y="4064850"/>
                  <a:ext cx="245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24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2" y="62"/>
                        <a:pt x="83" y="124"/>
                        <a:pt x="124" y="185"/>
                      </a:cubicBezTo>
                      <a:cubicBezTo>
                        <a:pt x="412" y="493"/>
                        <a:pt x="679" y="843"/>
                        <a:pt x="925" y="1233"/>
                      </a:cubicBezTo>
                      <a:cubicBezTo>
                        <a:pt x="925" y="1238"/>
                        <a:pt x="929" y="1241"/>
                        <a:pt x="935" y="1241"/>
                      </a:cubicBezTo>
                      <a:cubicBezTo>
                        <a:pt x="952" y="1241"/>
                        <a:pt x="981" y="1222"/>
                        <a:pt x="966" y="1192"/>
                      </a:cubicBezTo>
                      <a:cubicBezTo>
                        <a:pt x="699" y="760"/>
                        <a:pt x="391" y="350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38" name="Google Shape;5738;p33"/>
                <p:cNvSpPr/>
                <p:nvPr/>
              </p:nvSpPr>
              <p:spPr>
                <a:xfrm>
                  <a:off x="6740850" y="4016200"/>
                  <a:ext cx="20875" cy="10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353" extrusionOk="0">
                      <a:moveTo>
                        <a:pt x="333" y="0"/>
                      </a:moveTo>
                      <a:cubicBezTo>
                        <a:pt x="274" y="0"/>
                        <a:pt x="215" y="32"/>
                        <a:pt x="206" y="98"/>
                      </a:cubicBezTo>
                      <a:cubicBezTo>
                        <a:pt x="0" y="1536"/>
                        <a:pt x="185" y="2953"/>
                        <a:pt x="699" y="4308"/>
                      </a:cubicBezTo>
                      <a:cubicBezTo>
                        <a:pt x="707" y="4340"/>
                        <a:pt x="729" y="4353"/>
                        <a:pt x="753" y="4353"/>
                      </a:cubicBezTo>
                      <a:cubicBezTo>
                        <a:pt x="792" y="4353"/>
                        <a:pt x="835" y="4318"/>
                        <a:pt x="822" y="4267"/>
                      </a:cubicBezTo>
                      <a:cubicBezTo>
                        <a:pt x="514" y="2891"/>
                        <a:pt x="432" y="1536"/>
                        <a:pt x="473" y="119"/>
                      </a:cubicBezTo>
                      <a:cubicBezTo>
                        <a:pt x="473" y="42"/>
                        <a:pt x="40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</p:grpSp>
        </p:grpSp>
        <p:grpSp>
          <p:nvGrpSpPr>
            <p:cNvPr id="5739" name="Google Shape;5739;p33"/>
            <p:cNvGrpSpPr/>
            <p:nvPr/>
          </p:nvGrpSpPr>
          <p:grpSpPr>
            <a:xfrm rot="9902543" flipH="1">
              <a:off x="7852114" y="4449204"/>
              <a:ext cx="1170694" cy="1170694"/>
              <a:chOff x="-2848341" y="-396912"/>
              <a:chExt cx="1170714" cy="1170714"/>
            </a:xfrm>
          </p:grpSpPr>
          <p:sp>
            <p:nvSpPr>
              <p:cNvPr id="5740" name="Google Shape;5740;p33"/>
              <p:cNvSpPr/>
              <p:nvPr/>
            </p:nvSpPr>
            <p:spPr>
              <a:xfrm rot="2700000" flipH="1">
                <a:off x="-2307165" y="118736"/>
                <a:ext cx="174796" cy="15413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6675" extrusionOk="0">
                    <a:moveTo>
                      <a:pt x="3906" y="0"/>
                    </a:moveTo>
                    <a:cubicBezTo>
                      <a:pt x="3052" y="0"/>
                      <a:pt x="2189" y="306"/>
                      <a:pt x="1504" y="868"/>
                    </a:cubicBezTo>
                    <a:cubicBezTo>
                      <a:pt x="1454" y="893"/>
                      <a:pt x="1429" y="919"/>
                      <a:pt x="1379" y="919"/>
                    </a:cubicBezTo>
                    <a:cubicBezTo>
                      <a:pt x="476" y="2447"/>
                      <a:pt x="0" y="4177"/>
                      <a:pt x="1404" y="5655"/>
                    </a:cubicBezTo>
                    <a:cubicBezTo>
                      <a:pt x="2052" y="6343"/>
                      <a:pt x="2916" y="6675"/>
                      <a:pt x="3786" y="6675"/>
                    </a:cubicBezTo>
                    <a:cubicBezTo>
                      <a:pt x="4597" y="6675"/>
                      <a:pt x="5413" y="6387"/>
                      <a:pt x="6065" y="5831"/>
                    </a:cubicBezTo>
                    <a:cubicBezTo>
                      <a:pt x="7444" y="4628"/>
                      <a:pt x="7569" y="2422"/>
                      <a:pt x="6341" y="1069"/>
                    </a:cubicBezTo>
                    <a:cubicBezTo>
                      <a:pt x="5686" y="337"/>
                      <a:pt x="4802" y="0"/>
                      <a:pt x="3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grpSp>
            <p:nvGrpSpPr>
              <p:cNvPr id="5741" name="Google Shape;5741;p33"/>
              <p:cNvGrpSpPr/>
              <p:nvPr/>
            </p:nvGrpSpPr>
            <p:grpSpPr>
              <a:xfrm rot="2700000" flipH="1">
                <a:off x="-2656901" y="-195321"/>
                <a:ext cx="789438" cy="772073"/>
                <a:chOff x="437315" y="2081337"/>
                <a:chExt cx="718611" cy="702804"/>
              </a:xfrm>
            </p:grpSpPr>
            <p:sp>
              <p:nvSpPr>
                <p:cNvPr id="5742" name="Google Shape;5742;p33"/>
                <p:cNvSpPr/>
                <p:nvPr/>
              </p:nvSpPr>
              <p:spPr>
                <a:xfrm>
                  <a:off x="840331" y="2401114"/>
                  <a:ext cx="315594" cy="121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4" h="5793" extrusionOk="0">
                      <a:moveTo>
                        <a:pt x="4311" y="1"/>
                      </a:moveTo>
                      <a:cubicBezTo>
                        <a:pt x="3830" y="91"/>
                        <a:pt x="3349" y="136"/>
                        <a:pt x="2857" y="136"/>
                      </a:cubicBezTo>
                      <a:cubicBezTo>
                        <a:pt x="2529" y="136"/>
                        <a:pt x="2196" y="116"/>
                        <a:pt x="1855" y="76"/>
                      </a:cubicBezTo>
                      <a:cubicBezTo>
                        <a:pt x="1404" y="101"/>
                        <a:pt x="978" y="126"/>
                        <a:pt x="527" y="151"/>
                      </a:cubicBezTo>
                      <a:cubicBezTo>
                        <a:pt x="552" y="502"/>
                        <a:pt x="527" y="878"/>
                        <a:pt x="452" y="1229"/>
                      </a:cubicBezTo>
                      <a:lnTo>
                        <a:pt x="477" y="1229"/>
                      </a:lnTo>
                      <a:cubicBezTo>
                        <a:pt x="2482" y="1580"/>
                        <a:pt x="4386" y="2181"/>
                        <a:pt x="6266" y="2983"/>
                      </a:cubicBezTo>
                      <a:cubicBezTo>
                        <a:pt x="6360" y="3030"/>
                        <a:pt x="6300" y="3186"/>
                        <a:pt x="6210" y="3186"/>
                      </a:cubicBezTo>
                      <a:cubicBezTo>
                        <a:pt x="6204" y="3186"/>
                        <a:pt x="6198" y="3185"/>
                        <a:pt x="6191" y="3184"/>
                      </a:cubicBezTo>
                      <a:cubicBezTo>
                        <a:pt x="4286" y="2507"/>
                        <a:pt x="2331" y="1981"/>
                        <a:pt x="351" y="1630"/>
                      </a:cubicBezTo>
                      <a:cubicBezTo>
                        <a:pt x="351" y="1630"/>
                        <a:pt x="351" y="1605"/>
                        <a:pt x="351" y="1605"/>
                      </a:cubicBezTo>
                      <a:cubicBezTo>
                        <a:pt x="251" y="1905"/>
                        <a:pt x="151" y="2181"/>
                        <a:pt x="0" y="2432"/>
                      </a:cubicBezTo>
                      <a:cubicBezTo>
                        <a:pt x="26" y="2432"/>
                        <a:pt x="26" y="2457"/>
                        <a:pt x="51" y="2457"/>
                      </a:cubicBezTo>
                      <a:cubicBezTo>
                        <a:pt x="2181" y="4011"/>
                        <a:pt x="4386" y="5740"/>
                        <a:pt x="7118" y="5790"/>
                      </a:cubicBezTo>
                      <a:cubicBezTo>
                        <a:pt x="7188" y="5792"/>
                        <a:pt x="7258" y="5792"/>
                        <a:pt x="7328" y="5792"/>
                      </a:cubicBezTo>
                      <a:cubicBezTo>
                        <a:pt x="9871" y="5792"/>
                        <a:pt x="12525" y="4921"/>
                        <a:pt x="15013" y="4286"/>
                      </a:cubicBezTo>
                      <a:cubicBezTo>
                        <a:pt x="13083" y="2833"/>
                        <a:pt x="11078" y="1404"/>
                        <a:pt x="8798" y="602"/>
                      </a:cubicBezTo>
                      <a:cubicBezTo>
                        <a:pt x="7344" y="126"/>
                        <a:pt x="5840" y="1"/>
                        <a:pt x="43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3" name="Google Shape;5743;p33"/>
                <p:cNvSpPr/>
                <p:nvPr/>
              </p:nvSpPr>
              <p:spPr>
                <a:xfrm>
                  <a:off x="841382" y="2239954"/>
                  <a:ext cx="251841" cy="1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7142" extrusionOk="0">
                      <a:moveTo>
                        <a:pt x="10172" y="0"/>
                      </a:moveTo>
                      <a:cubicBezTo>
                        <a:pt x="7940" y="0"/>
                        <a:pt x="5581" y="1053"/>
                        <a:pt x="3860" y="2304"/>
                      </a:cubicBezTo>
                      <a:cubicBezTo>
                        <a:pt x="3259" y="2755"/>
                        <a:pt x="2732" y="3307"/>
                        <a:pt x="2206" y="3833"/>
                      </a:cubicBezTo>
                      <a:cubicBezTo>
                        <a:pt x="3059" y="3511"/>
                        <a:pt x="3983" y="3361"/>
                        <a:pt x="4881" y="3361"/>
                      </a:cubicBezTo>
                      <a:cubicBezTo>
                        <a:pt x="5171" y="3361"/>
                        <a:pt x="5459" y="3376"/>
                        <a:pt x="5740" y="3407"/>
                      </a:cubicBezTo>
                      <a:cubicBezTo>
                        <a:pt x="5865" y="3432"/>
                        <a:pt x="5865" y="3633"/>
                        <a:pt x="5740" y="3633"/>
                      </a:cubicBezTo>
                      <a:cubicBezTo>
                        <a:pt x="5684" y="3631"/>
                        <a:pt x="5627" y="3631"/>
                        <a:pt x="5572" y="3631"/>
                      </a:cubicBezTo>
                      <a:cubicBezTo>
                        <a:pt x="3301" y="3631"/>
                        <a:pt x="1615" y="4621"/>
                        <a:pt x="1" y="6089"/>
                      </a:cubicBezTo>
                      <a:cubicBezTo>
                        <a:pt x="76" y="6214"/>
                        <a:pt x="151" y="6389"/>
                        <a:pt x="201" y="6540"/>
                      </a:cubicBezTo>
                      <a:cubicBezTo>
                        <a:pt x="1705" y="6440"/>
                        <a:pt x="3159" y="6164"/>
                        <a:pt x="4612" y="5763"/>
                      </a:cubicBezTo>
                      <a:cubicBezTo>
                        <a:pt x="4626" y="5757"/>
                        <a:pt x="4639" y="5755"/>
                        <a:pt x="4651" y="5755"/>
                      </a:cubicBezTo>
                      <a:cubicBezTo>
                        <a:pt x="4746" y="5755"/>
                        <a:pt x="4774" y="5919"/>
                        <a:pt x="4662" y="5963"/>
                      </a:cubicBezTo>
                      <a:cubicBezTo>
                        <a:pt x="3284" y="6565"/>
                        <a:pt x="1830" y="6866"/>
                        <a:pt x="326" y="6941"/>
                      </a:cubicBezTo>
                      <a:cubicBezTo>
                        <a:pt x="351" y="7016"/>
                        <a:pt x="377" y="7066"/>
                        <a:pt x="377" y="7141"/>
                      </a:cubicBezTo>
                      <a:cubicBezTo>
                        <a:pt x="1755" y="7066"/>
                        <a:pt x="3133" y="6966"/>
                        <a:pt x="4512" y="6966"/>
                      </a:cubicBezTo>
                      <a:cubicBezTo>
                        <a:pt x="5890" y="6615"/>
                        <a:pt x="7169" y="6014"/>
                        <a:pt x="8397" y="5061"/>
                      </a:cubicBezTo>
                      <a:cubicBezTo>
                        <a:pt x="9424" y="4234"/>
                        <a:pt x="10326" y="3257"/>
                        <a:pt x="11078" y="2154"/>
                      </a:cubicBezTo>
                      <a:cubicBezTo>
                        <a:pt x="11254" y="1928"/>
                        <a:pt x="11956" y="1051"/>
                        <a:pt x="11956" y="700"/>
                      </a:cubicBezTo>
                      <a:cubicBezTo>
                        <a:pt x="11981" y="149"/>
                        <a:pt x="11630" y="149"/>
                        <a:pt x="10978" y="49"/>
                      </a:cubicBezTo>
                      <a:cubicBezTo>
                        <a:pt x="10712" y="16"/>
                        <a:pt x="10443" y="0"/>
                        <a:pt x="10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4" name="Google Shape;5744;p33"/>
                <p:cNvSpPr/>
                <p:nvPr/>
              </p:nvSpPr>
              <p:spPr>
                <a:xfrm>
                  <a:off x="779752" y="2463291"/>
                  <a:ext cx="173856" cy="29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1" h="13810" extrusionOk="0">
                      <a:moveTo>
                        <a:pt x="2507" y="0"/>
                      </a:moveTo>
                      <a:cubicBezTo>
                        <a:pt x="2406" y="100"/>
                        <a:pt x="2331" y="201"/>
                        <a:pt x="2231" y="276"/>
                      </a:cubicBezTo>
                      <a:cubicBezTo>
                        <a:pt x="2181" y="351"/>
                        <a:pt x="2106" y="376"/>
                        <a:pt x="2055" y="426"/>
                      </a:cubicBezTo>
                      <a:cubicBezTo>
                        <a:pt x="2732" y="1053"/>
                        <a:pt x="3283" y="1805"/>
                        <a:pt x="3760" y="2607"/>
                      </a:cubicBezTo>
                      <a:cubicBezTo>
                        <a:pt x="3795" y="2677"/>
                        <a:pt x="3730" y="2748"/>
                        <a:pt x="3663" y="2748"/>
                      </a:cubicBezTo>
                      <a:cubicBezTo>
                        <a:pt x="3635" y="2748"/>
                        <a:pt x="3606" y="2736"/>
                        <a:pt x="3584" y="2707"/>
                      </a:cubicBezTo>
                      <a:cubicBezTo>
                        <a:pt x="3083" y="1930"/>
                        <a:pt x="2481" y="1253"/>
                        <a:pt x="1830" y="627"/>
                      </a:cubicBezTo>
                      <a:cubicBezTo>
                        <a:pt x="1679" y="727"/>
                        <a:pt x="1529" y="802"/>
                        <a:pt x="1379" y="902"/>
                      </a:cubicBezTo>
                      <a:cubicBezTo>
                        <a:pt x="1404" y="902"/>
                        <a:pt x="1404" y="927"/>
                        <a:pt x="1429" y="952"/>
                      </a:cubicBezTo>
                      <a:cubicBezTo>
                        <a:pt x="1830" y="2882"/>
                        <a:pt x="2206" y="4561"/>
                        <a:pt x="3233" y="6266"/>
                      </a:cubicBezTo>
                      <a:cubicBezTo>
                        <a:pt x="3269" y="6338"/>
                        <a:pt x="3215" y="6397"/>
                        <a:pt x="3154" y="6397"/>
                      </a:cubicBezTo>
                      <a:cubicBezTo>
                        <a:pt x="3130" y="6397"/>
                        <a:pt x="3104" y="6387"/>
                        <a:pt x="3083" y="6366"/>
                      </a:cubicBezTo>
                      <a:cubicBezTo>
                        <a:pt x="2030" y="4837"/>
                        <a:pt x="1128" y="2907"/>
                        <a:pt x="1178" y="1003"/>
                      </a:cubicBezTo>
                      <a:lnTo>
                        <a:pt x="1178" y="1003"/>
                      </a:lnTo>
                      <a:cubicBezTo>
                        <a:pt x="802" y="1178"/>
                        <a:pt x="426" y="1303"/>
                        <a:pt x="25" y="1379"/>
                      </a:cubicBezTo>
                      <a:cubicBezTo>
                        <a:pt x="50" y="1404"/>
                        <a:pt x="50" y="1429"/>
                        <a:pt x="50" y="1479"/>
                      </a:cubicBezTo>
                      <a:lnTo>
                        <a:pt x="50" y="1679"/>
                      </a:lnTo>
                      <a:cubicBezTo>
                        <a:pt x="50" y="1729"/>
                        <a:pt x="25" y="1780"/>
                        <a:pt x="0" y="1830"/>
                      </a:cubicBezTo>
                      <a:cubicBezTo>
                        <a:pt x="602" y="4135"/>
                        <a:pt x="1078" y="6341"/>
                        <a:pt x="2381" y="8446"/>
                      </a:cubicBezTo>
                      <a:cubicBezTo>
                        <a:pt x="3735" y="10652"/>
                        <a:pt x="5539" y="12431"/>
                        <a:pt x="7720" y="13810"/>
                      </a:cubicBezTo>
                      <a:cubicBezTo>
                        <a:pt x="8271" y="8597"/>
                        <a:pt x="6316" y="3584"/>
                        <a:pt x="25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5" name="Google Shape;5745;p33"/>
                <p:cNvSpPr/>
                <p:nvPr/>
              </p:nvSpPr>
              <p:spPr>
                <a:xfrm>
                  <a:off x="778701" y="2088021"/>
                  <a:ext cx="151743" cy="26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9" h="12490" extrusionOk="0">
                      <a:moveTo>
                        <a:pt x="6390" y="0"/>
                      </a:moveTo>
                      <a:cubicBezTo>
                        <a:pt x="5069" y="0"/>
                        <a:pt x="2146" y="3225"/>
                        <a:pt x="1629" y="4043"/>
                      </a:cubicBezTo>
                      <a:cubicBezTo>
                        <a:pt x="401" y="5998"/>
                        <a:pt x="0" y="8204"/>
                        <a:pt x="0" y="10485"/>
                      </a:cubicBezTo>
                      <a:cubicBezTo>
                        <a:pt x="50" y="10760"/>
                        <a:pt x="75" y="11011"/>
                        <a:pt x="100" y="11287"/>
                      </a:cubicBezTo>
                      <a:cubicBezTo>
                        <a:pt x="376" y="11312"/>
                        <a:pt x="627" y="11387"/>
                        <a:pt x="877" y="11487"/>
                      </a:cubicBezTo>
                      <a:cubicBezTo>
                        <a:pt x="953" y="9883"/>
                        <a:pt x="1303" y="8379"/>
                        <a:pt x="1955" y="6926"/>
                      </a:cubicBezTo>
                      <a:cubicBezTo>
                        <a:pt x="1973" y="6873"/>
                        <a:pt x="2014" y="6851"/>
                        <a:pt x="2059" y="6851"/>
                      </a:cubicBezTo>
                      <a:cubicBezTo>
                        <a:pt x="2143" y="6851"/>
                        <a:pt x="2238" y="6928"/>
                        <a:pt x="2206" y="7026"/>
                      </a:cubicBezTo>
                      <a:cubicBezTo>
                        <a:pt x="1729" y="8555"/>
                        <a:pt x="1454" y="10109"/>
                        <a:pt x="1379" y="11688"/>
                      </a:cubicBezTo>
                      <a:cubicBezTo>
                        <a:pt x="1579" y="11788"/>
                        <a:pt x="1780" y="11938"/>
                        <a:pt x="1955" y="12064"/>
                      </a:cubicBezTo>
                      <a:cubicBezTo>
                        <a:pt x="2456" y="11412"/>
                        <a:pt x="2832" y="10710"/>
                        <a:pt x="3108" y="9933"/>
                      </a:cubicBezTo>
                      <a:cubicBezTo>
                        <a:pt x="3118" y="9870"/>
                        <a:pt x="3160" y="9842"/>
                        <a:pt x="3202" y="9842"/>
                      </a:cubicBezTo>
                      <a:cubicBezTo>
                        <a:pt x="3261" y="9842"/>
                        <a:pt x="3323" y="9896"/>
                        <a:pt x="3308" y="9983"/>
                      </a:cubicBezTo>
                      <a:cubicBezTo>
                        <a:pt x="3108" y="10835"/>
                        <a:pt x="2757" y="11612"/>
                        <a:pt x="2256" y="12339"/>
                      </a:cubicBezTo>
                      <a:cubicBezTo>
                        <a:pt x="2306" y="12389"/>
                        <a:pt x="2356" y="12440"/>
                        <a:pt x="2406" y="12490"/>
                      </a:cubicBezTo>
                      <a:cubicBezTo>
                        <a:pt x="3985" y="10660"/>
                        <a:pt x="5263" y="8830"/>
                        <a:pt x="6065" y="6525"/>
                      </a:cubicBezTo>
                      <a:cubicBezTo>
                        <a:pt x="6441" y="5447"/>
                        <a:pt x="6717" y="4319"/>
                        <a:pt x="6842" y="3191"/>
                      </a:cubicBezTo>
                      <a:cubicBezTo>
                        <a:pt x="6917" y="2565"/>
                        <a:pt x="7218" y="860"/>
                        <a:pt x="6892" y="284"/>
                      </a:cubicBezTo>
                      <a:cubicBezTo>
                        <a:pt x="6780" y="87"/>
                        <a:pt x="6606" y="0"/>
                        <a:pt x="63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6" name="Google Shape;5746;p33"/>
                <p:cNvSpPr/>
                <p:nvPr/>
              </p:nvSpPr>
              <p:spPr>
                <a:xfrm>
                  <a:off x="617477" y="2474873"/>
                  <a:ext cx="148065" cy="309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4" h="14713" extrusionOk="0">
                      <a:moveTo>
                        <a:pt x="4587" y="0"/>
                      </a:moveTo>
                      <a:cubicBezTo>
                        <a:pt x="4587" y="26"/>
                        <a:pt x="4562" y="26"/>
                        <a:pt x="4562" y="51"/>
                      </a:cubicBezTo>
                      <a:cubicBezTo>
                        <a:pt x="4587" y="101"/>
                        <a:pt x="4587" y="151"/>
                        <a:pt x="4562" y="176"/>
                      </a:cubicBezTo>
                      <a:cubicBezTo>
                        <a:pt x="3008" y="2356"/>
                        <a:pt x="1555" y="4311"/>
                        <a:pt x="803" y="6943"/>
                      </a:cubicBezTo>
                      <a:cubicBezTo>
                        <a:pt x="51" y="9499"/>
                        <a:pt x="1" y="12131"/>
                        <a:pt x="552" y="14712"/>
                      </a:cubicBezTo>
                      <a:cubicBezTo>
                        <a:pt x="5364" y="11805"/>
                        <a:pt x="6718" y="6241"/>
                        <a:pt x="7018" y="928"/>
                      </a:cubicBezTo>
                      <a:cubicBezTo>
                        <a:pt x="7018" y="903"/>
                        <a:pt x="7044" y="878"/>
                        <a:pt x="7044" y="878"/>
                      </a:cubicBezTo>
                      <a:cubicBezTo>
                        <a:pt x="6843" y="878"/>
                        <a:pt x="6643" y="853"/>
                        <a:pt x="6442" y="802"/>
                      </a:cubicBezTo>
                      <a:lnTo>
                        <a:pt x="6442" y="802"/>
                      </a:lnTo>
                      <a:cubicBezTo>
                        <a:pt x="6492" y="853"/>
                        <a:pt x="6542" y="903"/>
                        <a:pt x="6517" y="978"/>
                      </a:cubicBezTo>
                      <a:cubicBezTo>
                        <a:pt x="6317" y="3409"/>
                        <a:pt x="5440" y="5765"/>
                        <a:pt x="3735" y="7569"/>
                      </a:cubicBezTo>
                      <a:cubicBezTo>
                        <a:pt x="3719" y="7586"/>
                        <a:pt x="3699" y="7593"/>
                        <a:pt x="3679" y="7593"/>
                      </a:cubicBezTo>
                      <a:cubicBezTo>
                        <a:pt x="3605" y="7593"/>
                        <a:pt x="3526" y="7503"/>
                        <a:pt x="3585" y="7444"/>
                      </a:cubicBezTo>
                      <a:cubicBezTo>
                        <a:pt x="5013" y="5489"/>
                        <a:pt x="5941" y="3409"/>
                        <a:pt x="6141" y="978"/>
                      </a:cubicBezTo>
                      <a:cubicBezTo>
                        <a:pt x="6141" y="853"/>
                        <a:pt x="6242" y="802"/>
                        <a:pt x="6317" y="802"/>
                      </a:cubicBezTo>
                      <a:cubicBezTo>
                        <a:pt x="6116" y="752"/>
                        <a:pt x="5916" y="702"/>
                        <a:pt x="5715" y="627"/>
                      </a:cubicBezTo>
                      <a:cubicBezTo>
                        <a:pt x="4387" y="1579"/>
                        <a:pt x="3585" y="3033"/>
                        <a:pt x="3485" y="4687"/>
                      </a:cubicBezTo>
                      <a:cubicBezTo>
                        <a:pt x="3472" y="4725"/>
                        <a:pt x="3435" y="4744"/>
                        <a:pt x="3400" y="4744"/>
                      </a:cubicBezTo>
                      <a:cubicBezTo>
                        <a:pt x="3366" y="4744"/>
                        <a:pt x="3334" y="4725"/>
                        <a:pt x="3334" y="4687"/>
                      </a:cubicBezTo>
                      <a:cubicBezTo>
                        <a:pt x="3384" y="3008"/>
                        <a:pt x="4136" y="1529"/>
                        <a:pt x="5440" y="527"/>
                      </a:cubicBezTo>
                      <a:cubicBezTo>
                        <a:pt x="5139" y="376"/>
                        <a:pt x="4863" y="201"/>
                        <a:pt x="45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7" name="Google Shape;5747;p33"/>
                <p:cNvSpPr/>
                <p:nvPr/>
              </p:nvSpPr>
              <p:spPr>
                <a:xfrm>
                  <a:off x="627504" y="2081337"/>
                  <a:ext cx="141191" cy="26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12583" extrusionOk="0">
                      <a:moveTo>
                        <a:pt x="376" y="1"/>
                      </a:moveTo>
                      <a:cubicBezTo>
                        <a:pt x="0" y="2231"/>
                        <a:pt x="100" y="4512"/>
                        <a:pt x="752" y="6692"/>
                      </a:cubicBezTo>
                      <a:cubicBezTo>
                        <a:pt x="1404" y="8973"/>
                        <a:pt x="2757" y="10602"/>
                        <a:pt x="3910" y="12582"/>
                      </a:cubicBezTo>
                      <a:cubicBezTo>
                        <a:pt x="4286" y="12256"/>
                        <a:pt x="4712" y="12006"/>
                        <a:pt x="5163" y="11855"/>
                      </a:cubicBezTo>
                      <a:cubicBezTo>
                        <a:pt x="4511" y="10377"/>
                        <a:pt x="3910" y="9023"/>
                        <a:pt x="2857" y="7770"/>
                      </a:cubicBezTo>
                      <a:cubicBezTo>
                        <a:pt x="2817" y="7729"/>
                        <a:pt x="2858" y="7656"/>
                        <a:pt x="2915" y="7656"/>
                      </a:cubicBezTo>
                      <a:cubicBezTo>
                        <a:pt x="2929" y="7656"/>
                        <a:pt x="2943" y="7660"/>
                        <a:pt x="2958" y="7670"/>
                      </a:cubicBezTo>
                      <a:cubicBezTo>
                        <a:pt x="4060" y="8798"/>
                        <a:pt x="5088" y="10201"/>
                        <a:pt x="5489" y="11730"/>
                      </a:cubicBezTo>
                      <a:cubicBezTo>
                        <a:pt x="5890" y="11630"/>
                        <a:pt x="6291" y="11554"/>
                        <a:pt x="6717" y="11554"/>
                      </a:cubicBezTo>
                      <a:cubicBezTo>
                        <a:pt x="6090" y="6968"/>
                        <a:pt x="3333" y="3409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8" name="Google Shape;5748;p33"/>
                <p:cNvSpPr/>
                <p:nvPr/>
              </p:nvSpPr>
              <p:spPr>
                <a:xfrm>
                  <a:off x="437840" y="2256770"/>
                  <a:ext cx="268699" cy="139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3" h="6654" extrusionOk="0">
                      <a:moveTo>
                        <a:pt x="12732" y="4386"/>
                      </a:moveTo>
                      <a:lnTo>
                        <a:pt x="12732" y="4386"/>
                      </a:lnTo>
                      <a:cubicBezTo>
                        <a:pt x="12732" y="4389"/>
                        <a:pt x="12733" y="4391"/>
                        <a:pt x="12733" y="4392"/>
                      </a:cubicBezTo>
                      <a:lnTo>
                        <a:pt x="12733" y="4392"/>
                      </a:lnTo>
                      <a:cubicBezTo>
                        <a:pt x="12733" y="4390"/>
                        <a:pt x="12733" y="4388"/>
                        <a:pt x="12732" y="4386"/>
                      </a:cubicBezTo>
                      <a:close/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04" y="3859"/>
                        <a:pt x="5893" y="6653"/>
                        <a:pt x="10509" y="6653"/>
                      </a:cubicBezTo>
                      <a:cubicBezTo>
                        <a:pt x="10899" y="6653"/>
                        <a:pt x="11298" y="6633"/>
                        <a:pt x="11705" y="6592"/>
                      </a:cubicBezTo>
                      <a:cubicBezTo>
                        <a:pt x="11730" y="6417"/>
                        <a:pt x="11755" y="6266"/>
                        <a:pt x="11805" y="6116"/>
                      </a:cubicBezTo>
                      <a:cubicBezTo>
                        <a:pt x="9825" y="5840"/>
                        <a:pt x="7920" y="5038"/>
                        <a:pt x="6216" y="4036"/>
                      </a:cubicBezTo>
                      <a:cubicBezTo>
                        <a:pt x="6173" y="3992"/>
                        <a:pt x="6186" y="3930"/>
                        <a:pt x="6238" y="3930"/>
                      </a:cubicBezTo>
                      <a:cubicBezTo>
                        <a:pt x="6247" y="3930"/>
                        <a:pt x="6256" y="3932"/>
                        <a:pt x="6266" y="3935"/>
                      </a:cubicBezTo>
                      <a:cubicBezTo>
                        <a:pt x="8096" y="4863"/>
                        <a:pt x="9925" y="5364"/>
                        <a:pt x="11905" y="5815"/>
                      </a:cubicBezTo>
                      <a:cubicBezTo>
                        <a:pt x="11981" y="5589"/>
                        <a:pt x="12081" y="5389"/>
                        <a:pt x="12231" y="5188"/>
                      </a:cubicBezTo>
                      <a:cubicBezTo>
                        <a:pt x="11354" y="4512"/>
                        <a:pt x="10427" y="3985"/>
                        <a:pt x="9374" y="3660"/>
                      </a:cubicBezTo>
                      <a:cubicBezTo>
                        <a:pt x="9299" y="3635"/>
                        <a:pt x="9324" y="3509"/>
                        <a:pt x="9424" y="3509"/>
                      </a:cubicBezTo>
                      <a:cubicBezTo>
                        <a:pt x="10527" y="3760"/>
                        <a:pt x="11554" y="4211"/>
                        <a:pt x="12432" y="4913"/>
                      </a:cubicBezTo>
                      <a:cubicBezTo>
                        <a:pt x="12532" y="4787"/>
                        <a:pt x="12657" y="4687"/>
                        <a:pt x="12783" y="4562"/>
                      </a:cubicBezTo>
                      <a:cubicBezTo>
                        <a:pt x="12757" y="4537"/>
                        <a:pt x="12757" y="4487"/>
                        <a:pt x="12783" y="4437"/>
                      </a:cubicBezTo>
                      <a:cubicBezTo>
                        <a:pt x="12760" y="4414"/>
                        <a:pt x="12737" y="4412"/>
                        <a:pt x="12733" y="4392"/>
                      </a:cubicBezTo>
                      <a:lnTo>
                        <a:pt x="12733" y="4392"/>
                      </a:lnTo>
                      <a:cubicBezTo>
                        <a:pt x="12747" y="4569"/>
                        <a:pt x="12600" y="4719"/>
                        <a:pt x="12443" y="4719"/>
                      </a:cubicBezTo>
                      <a:cubicBezTo>
                        <a:pt x="12379" y="4719"/>
                        <a:pt x="12313" y="4694"/>
                        <a:pt x="12256" y="4637"/>
                      </a:cubicBezTo>
                      <a:cubicBezTo>
                        <a:pt x="10377" y="2833"/>
                        <a:pt x="8246" y="1529"/>
                        <a:pt x="5715" y="928"/>
                      </a:cubicBezTo>
                      <a:cubicBezTo>
                        <a:pt x="3810" y="502"/>
                        <a:pt x="1880" y="45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49" name="Google Shape;5749;p33"/>
                <p:cNvSpPr/>
                <p:nvPr/>
              </p:nvSpPr>
              <p:spPr>
                <a:xfrm>
                  <a:off x="437315" y="2405339"/>
                  <a:ext cx="268173" cy="1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8" h="8104" extrusionOk="0">
                      <a:moveTo>
                        <a:pt x="11680" y="0"/>
                      </a:moveTo>
                      <a:cubicBezTo>
                        <a:pt x="9324" y="526"/>
                        <a:pt x="7168" y="1454"/>
                        <a:pt x="5088" y="2682"/>
                      </a:cubicBezTo>
                      <a:cubicBezTo>
                        <a:pt x="2858" y="3985"/>
                        <a:pt x="1379" y="5915"/>
                        <a:pt x="0" y="8020"/>
                      </a:cubicBezTo>
                      <a:cubicBezTo>
                        <a:pt x="524" y="8076"/>
                        <a:pt x="1042" y="8103"/>
                        <a:pt x="1553" y="8103"/>
                      </a:cubicBezTo>
                      <a:cubicBezTo>
                        <a:pt x="5866" y="8103"/>
                        <a:pt x="9730" y="6159"/>
                        <a:pt x="12732" y="2933"/>
                      </a:cubicBezTo>
                      <a:lnTo>
                        <a:pt x="12757" y="2933"/>
                      </a:lnTo>
                      <a:cubicBezTo>
                        <a:pt x="12432" y="2582"/>
                        <a:pt x="12181" y="2181"/>
                        <a:pt x="12006" y="1755"/>
                      </a:cubicBezTo>
                      <a:cubicBezTo>
                        <a:pt x="10903" y="3258"/>
                        <a:pt x="8597" y="4136"/>
                        <a:pt x="6868" y="4386"/>
                      </a:cubicBezTo>
                      <a:cubicBezTo>
                        <a:pt x="6859" y="4388"/>
                        <a:pt x="6850" y="4389"/>
                        <a:pt x="6842" y="4389"/>
                      </a:cubicBezTo>
                      <a:cubicBezTo>
                        <a:pt x="6764" y="4389"/>
                        <a:pt x="6749" y="4284"/>
                        <a:pt x="6818" y="4261"/>
                      </a:cubicBezTo>
                      <a:cubicBezTo>
                        <a:pt x="7870" y="4010"/>
                        <a:pt x="8873" y="3659"/>
                        <a:pt x="9800" y="3108"/>
                      </a:cubicBezTo>
                      <a:cubicBezTo>
                        <a:pt x="10577" y="2657"/>
                        <a:pt x="11204" y="2030"/>
                        <a:pt x="11930" y="1504"/>
                      </a:cubicBezTo>
                      <a:cubicBezTo>
                        <a:pt x="11755" y="1028"/>
                        <a:pt x="11680" y="501"/>
                        <a:pt x="11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</p:grpSp>
          <p:sp>
            <p:nvSpPr>
              <p:cNvPr id="5750" name="Google Shape;5750;p33"/>
              <p:cNvSpPr/>
              <p:nvPr/>
            </p:nvSpPr>
            <p:spPr>
              <a:xfrm rot="2700000" flipH="1">
                <a:off x="-2683255" y="-219103"/>
                <a:ext cx="840543" cy="815097"/>
              </a:xfrm>
              <a:custGeom>
                <a:avLst/>
                <a:gdLst/>
                <a:ahLst/>
                <a:cxnLst/>
                <a:rect l="l" t="t" r="r" b="b"/>
                <a:pathLst>
                  <a:path w="36402" h="35300" extrusionOk="0">
                    <a:moveTo>
                      <a:pt x="10436" y="975"/>
                    </a:moveTo>
                    <a:lnTo>
                      <a:pt x="10436" y="975"/>
                    </a:lnTo>
                    <a:cubicBezTo>
                      <a:pt x="13393" y="4383"/>
                      <a:pt x="16150" y="7942"/>
                      <a:pt x="16777" y="12528"/>
                    </a:cubicBezTo>
                    <a:cubicBezTo>
                      <a:pt x="16351" y="12528"/>
                      <a:pt x="15950" y="12604"/>
                      <a:pt x="15549" y="12704"/>
                    </a:cubicBezTo>
                    <a:cubicBezTo>
                      <a:pt x="15148" y="11175"/>
                      <a:pt x="14120" y="9772"/>
                      <a:pt x="13018" y="8644"/>
                    </a:cubicBezTo>
                    <a:cubicBezTo>
                      <a:pt x="13003" y="8634"/>
                      <a:pt x="12989" y="8630"/>
                      <a:pt x="12975" y="8630"/>
                    </a:cubicBezTo>
                    <a:cubicBezTo>
                      <a:pt x="12918" y="8630"/>
                      <a:pt x="12877" y="8703"/>
                      <a:pt x="12917" y="8744"/>
                    </a:cubicBezTo>
                    <a:cubicBezTo>
                      <a:pt x="13970" y="9997"/>
                      <a:pt x="14571" y="11351"/>
                      <a:pt x="15223" y="12829"/>
                    </a:cubicBezTo>
                    <a:cubicBezTo>
                      <a:pt x="14772" y="12980"/>
                      <a:pt x="14346" y="13230"/>
                      <a:pt x="13970" y="13556"/>
                    </a:cubicBezTo>
                    <a:cubicBezTo>
                      <a:pt x="12817" y="11576"/>
                      <a:pt x="11464" y="9947"/>
                      <a:pt x="10812" y="7666"/>
                    </a:cubicBezTo>
                    <a:cubicBezTo>
                      <a:pt x="10160" y="5486"/>
                      <a:pt x="10060" y="3205"/>
                      <a:pt x="10436" y="975"/>
                    </a:cubicBezTo>
                    <a:close/>
                    <a:moveTo>
                      <a:pt x="23643" y="1292"/>
                    </a:moveTo>
                    <a:cubicBezTo>
                      <a:pt x="23859" y="1292"/>
                      <a:pt x="24033" y="1379"/>
                      <a:pt x="24145" y="1576"/>
                    </a:cubicBezTo>
                    <a:cubicBezTo>
                      <a:pt x="24471" y="2152"/>
                      <a:pt x="24170" y="3857"/>
                      <a:pt x="24095" y="4483"/>
                    </a:cubicBezTo>
                    <a:cubicBezTo>
                      <a:pt x="23970" y="5611"/>
                      <a:pt x="23694" y="6739"/>
                      <a:pt x="23318" y="7817"/>
                    </a:cubicBezTo>
                    <a:cubicBezTo>
                      <a:pt x="22516" y="10122"/>
                      <a:pt x="21238" y="11952"/>
                      <a:pt x="19659" y="13782"/>
                    </a:cubicBezTo>
                    <a:cubicBezTo>
                      <a:pt x="19609" y="13732"/>
                      <a:pt x="19559" y="13681"/>
                      <a:pt x="19509" y="13631"/>
                    </a:cubicBezTo>
                    <a:cubicBezTo>
                      <a:pt x="20010" y="12904"/>
                      <a:pt x="20361" y="12127"/>
                      <a:pt x="20561" y="11275"/>
                    </a:cubicBezTo>
                    <a:cubicBezTo>
                      <a:pt x="20576" y="11188"/>
                      <a:pt x="20514" y="11134"/>
                      <a:pt x="20455" y="11134"/>
                    </a:cubicBezTo>
                    <a:cubicBezTo>
                      <a:pt x="20413" y="11134"/>
                      <a:pt x="20371" y="11162"/>
                      <a:pt x="20361" y="11225"/>
                    </a:cubicBezTo>
                    <a:cubicBezTo>
                      <a:pt x="20085" y="12002"/>
                      <a:pt x="19709" y="12704"/>
                      <a:pt x="19208" y="13356"/>
                    </a:cubicBezTo>
                    <a:cubicBezTo>
                      <a:pt x="19033" y="13230"/>
                      <a:pt x="18832" y="13080"/>
                      <a:pt x="18632" y="12980"/>
                    </a:cubicBezTo>
                    <a:cubicBezTo>
                      <a:pt x="18707" y="11401"/>
                      <a:pt x="18982" y="9847"/>
                      <a:pt x="19459" y="8318"/>
                    </a:cubicBezTo>
                    <a:cubicBezTo>
                      <a:pt x="19491" y="8220"/>
                      <a:pt x="19396" y="8143"/>
                      <a:pt x="19312" y="8143"/>
                    </a:cubicBezTo>
                    <a:cubicBezTo>
                      <a:pt x="19267" y="8143"/>
                      <a:pt x="19226" y="8165"/>
                      <a:pt x="19208" y="8218"/>
                    </a:cubicBezTo>
                    <a:cubicBezTo>
                      <a:pt x="18556" y="9671"/>
                      <a:pt x="18206" y="11175"/>
                      <a:pt x="18130" y="12779"/>
                    </a:cubicBezTo>
                    <a:cubicBezTo>
                      <a:pt x="17880" y="12679"/>
                      <a:pt x="17629" y="12604"/>
                      <a:pt x="17353" y="12579"/>
                    </a:cubicBezTo>
                    <a:cubicBezTo>
                      <a:pt x="17328" y="12303"/>
                      <a:pt x="17303" y="12052"/>
                      <a:pt x="17253" y="11777"/>
                    </a:cubicBezTo>
                    <a:cubicBezTo>
                      <a:pt x="17253" y="9496"/>
                      <a:pt x="17654" y="7290"/>
                      <a:pt x="18882" y="5335"/>
                    </a:cubicBezTo>
                    <a:cubicBezTo>
                      <a:pt x="19399" y="4517"/>
                      <a:pt x="22322" y="1292"/>
                      <a:pt x="23643" y="1292"/>
                    </a:cubicBezTo>
                    <a:close/>
                    <a:moveTo>
                      <a:pt x="30407" y="8520"/>
                    </a:moveTo>
                    <a:cubicBezTo>
                      <a:pt x="30678" y="8520"/>
                      <a:pt x="30947" y="8536"/>
                      <a:pt x="31213" y="8569"/>
                    </a:cubicBezTo>
                    <a:cubicBezTo>
                      <a:pt x="31865" y="8669"/>
                      <a:pt x="32216" y="8669"/>
                      <a:pt x="32191" y="9220"/>
                    </a:cubicBezTo>
                    <a:cubicBezTo>
                      <a:pt x="32191" y="9571"/>
                      <a:pt x="31489" y="10448"/>
                      <a:pt x="31313" y="10674"/>
                    </a:cubicBezTo>
                    <a:cubicBezTo>
                      <a:pt x="30561" y="11777"/>
                      <a:pt x="29659" y="12754"/>
                      <a:pt x="28632" y="13581"/>
                    </a:cubicBezTo>
                    <a:cubicBezTo>
                      <a:pt x="27404" y="14534"/>
                      <a:pt x="26125" y="15135"/>
                      <a:pt x="24747" y="15486"/>
                    </a:cubicBezTo>
                    <a:cubicBezTo>
                      <a:pt x="23368" y="15486"/>
                      <a:pt x="21990" y="15586"/>
                      <a:pt x="20612" y="15661"/>
                    </a:cubicBezTo>
                    <a:cubicBezTo>
                      <a:pt x="20612" y="15586"/>
                      <a:pt x="20586" y="15536"/>
                      <a:pt x="20561" y="15461"/>
                    </a:cubicBezTo>
                    <a:cubicBezTo>
                      <a:pt x="22065" y="15386"/>
                      <a:pt x="23519" y="15085"/>
                      <a:pt x="24897" y="14483"/>
                    </a:cubicBezTo>
                    <a:cubicBezTo>
                      <a:pt x="25009" y="14439"/>
                      <a:pt x="24981" y="14275"/>
                      <a:pt x="24886" y="14275"/>
                    </a:cubicBezTo>
                    <a:cubicBezTo>
                      <a:pt x="24874" y="14275"/>
                      <a:pt x="24861" y="14277"/>
                      <a:pt x="24847" y="14283"/>
                    </a:cubicBezTo>
                    <a:cubicBezTo>
                      <a:pt x="23394" y="14684"/>
                      <a:pt x="21940" y="14960"/>
                      <a:pt x="20436" y="15060"/>
                    </a:cubicBezTo>
                    <a:cubicBezTo>
                      <a:pt x="20386" y="14909"/>
                      <a:pt x="20311" y="14734"/>
                      <a:pt x="20236" y="14609"/>
                    </a:cubicBezTo>
                    <a:cubicBezTo>
                      <a:pt x="21850" y="13141"/>
                      <a:pt x="23536" y="12151"/>
                      <a:pt x="25807" y="12151"/>
                    </a:cubicBezTo>
                    <a:cubicBezTo>
                      <a:pt x="25862" y="12151"/>
                      <a:pt x="25919" y="12151"/>
                      <a:pt x="25975" y="12153"/>
                    </a:cubicBezTo>
                    <a:cubicBezTo>
                      <a:pt x="26100" y="12153"/>
                      <a:pt x="26100" y="11952"/>
                      <a:pt x="25975" y="11927"/>
                    </a:cubicBezTo>
                    <a:cubicBezTo>
                      <a:pt x="25694" y="11896"/>
                      <a:pt x="25406" y="11881"/>
                      <a:pt x="25116" y="11881"/>
                    </a:cubicBezTo>
                    <a:cubicBezTo>
                      <a:pt x="24218" y="11881"/>
                      <a:pt x="23294" y="12031"/>
                      <a:pt x="22441" y="12353"/>
                    </a:cubicBezTo>
                    <a:cubicBezTo>
                      <a:pt x="22967" y="11827"/>
                      <a:pt x="23494" y="11275"/>
                      <a:pt x="24095" y="10824"/>
                    </a:cubicBezTo>
                    <a:cubicBezTo>
                      <a:pt x="25816" y="9573"/>
                      <a:pt x="28175" y="8520"/>
                      <a:pt x="30407" y="8520"/>
                    </a:cubicBezTo>
                    <a:close/>
                    <a:moveTo>
                      <a:pt x="1038" y="9320"/>
                    </a:moveTo>
                    <a:lnTo>
                      <a:pt x="1038" y="9320"/>
                    </a:lnTo>
                    <a:cubicBezTo>
                      <a:pt x="2917" y="9772"/>
                      <a:pt x="4847" y="9822"/>
                      <a:pt x="6752" y="10248"/>
                    </a:cubicBezTo>
                    <a:cubicBezTo>
                      <a:pt x="9283" y="10849"/>
                      <a:pt x="11414" y="12153"/>
                      <a:pt x="13293" y="13957"/>
                    </a:cubicBezTo>
                    <a:cubicBezTo>
                      <a:pt x="13350" y="14014"/>
                      <a:pt x="13416" y="14039"/>
                      <a:pt x="13480" y="14039"/>
                    </a:cubicBezTo>
                    <a:cubicBezTo>
                      <a:pt x="13637" y="14039"/>
                      <a:pt x="13784" y="13889"/>
                      <a:pt x="13770" y="13712"/>
                    </a:cubicBezTo>
                    <a:lnTo>
                      <a:pt x="13770" y="13712"/>
                    </a:lnTo>
                    <a:cubicBezTo>
                      <a:pt x="13774" y="13732"/>
                      <a:pt x="13797" y="13734"/>
                      <a:pt x="13820" y="13757"/>
                    </a:cubicBezTo>
                    <a:cubicBezTo>
                      <a:pt x="13794" y="13807"/>
                      <a:pt x="13794" y="13857"/>
                      <a:pt x="13820" y="13882"/>
                    </a:cubicBezTo>
                    <a:cubicBezTo>
                      <a:pt x="13694" y="14007"/>
                      <a:pt x="13569" y="14107"/>
                      <a:pt x="13469" y="14233"/>
                    </a:cubicBezTo>
                    <a:cubicBezTo>
                      <a:pt x="12591" y="13531"/>
                      <a:pt x="11564" y="13080"/>
                      <a:pt x="10461" y="12829"/>
                    </a:cubicBezTo>
                    <a:cubicBezTo>
                      <a:pt x="10361" y="12829"/>
                      <a:pt x="10336" y="12955"/>
                      <a:pt x="10411" y="12980"/>
                    </a:cubicBezTo>
                    <a:cubicBezTo>
                      <a:pt x="11464" y="13305"/>
                      <a:pt x="12391" y="13832"/>
                      <a:pt x="13268" y="14508"/>
                    </a:cubicBezTo>
                    <a:cubicBezTo>
                      <a:pt x="13118" y="14709"/>
                      <a:pt x="13018" y="14909"/>
                      <a:pt x="12942" y="15135"/>
                    </a:cubicBezTo>
                    <a:cubicBezTo>
                      <a:pt x="10962" y="14684"/>
                      <a:pt x="9133" y="14183"/>
                      <a:pt x="7303" y="13255"/>
                    </a:cubicBezTo>
                    <a:cubicBezTo>
                      <a:pt x="7293" y="13252"/>
                      <a:pt x="7284" y="13250"/>
                      <a:pt x="7275" y="13250"/>
                    </a:cubicBezTo>
                    <a:cubicBezTo>
                      <a:pt x="7223" y="13250"/>
                      <a:pt x="7210" y="13312"/>
                      <a:pt x="7253" y="13356"/>
                    </a:cubicBezTo>
                    <a:cubicBezTo>
                      <a:pt x="8957" y="14358"/>
                      <a:pt x="10862" y="15160"/>
                      <a:pt x="12842" y="15436"/>
                    </a:cubicBezTo>
                    <a:cubicBezTo>
                      <a:pt x="12792" y="15586"/>
                      <a:pt x="12767" y="15737"/>
                      <a:pt x="12742" y="15912"/>
                    </a:cubicBezTo>
                    <a:cubicBezTo>
                      <a:pt x="12335" y="15953"/>
                      <a:pt x="11936" y="15973"/>
                      <a:pt x="11546" y="15973"/>
                    </a:cubicBezTo>
                    <a:cubicBezTo>
                      <a:pt x="6930" y="15973"/>
                      <a:pt x="3441" y="13179"/>
                      <a:pt x="1038" y="9320"/>
                    </a:cubicBezTo>
                    <a:close/>
                    <a:moveTo>
                      <a:pt x="16773" y="13214"/>
                    </a:moveTo>
                    <a:cubicBezTo>
                      <a:pt x="17669" y="13214"/>
                      <a:pt x="18553" y="13551"/>
                      <a:pt x="19208" y="14283"/>
                    </a:cubicBezTo>
                    <a:cubicBezTo>
                      <a:pt x="20436" y="15636"/>
                      <a:pt x="20311" y="17842"/>
                      <a:pt x="18932" y="19045"/>
                    </a:cubicBezTo>
                    <a:cubicBezTo>
                      <a:pt x="18280" y="19601"/>
                      <a:pt x="17464" y="19889"/>
                      <a:pt x="16653" y="19889"/>
                    </a:cubicBezTo>
                    <a:cubicBezTo>
                      <a:pt x="15783" y="19889"/>
                      <a:pt x="14919" y="19557"/>
                      <a:pt x="14271" y="18869"/>
                    </a:cubicBezTo>
                    <a:cubicBezTo>
                      <a:pt x="12867" y="17391"/>
                      <a:pt x="13343" y="15661"/>
                      <a:pt x="14246" y="14133"/>
                    </a:cubicBezTo>
                    <a:cubicBezTo>
                      <a:pt x="14296" y="14133"/>
                      <a:pt x="14321" y="14107"/>
                      <a:pt x="14371" y="14082"/>
                    </a:cubicBezTo>
                    <a:cubicBezTo>
                      <a:pt x="15056" y="13520"/>
                      <a:pt x="15919" y="13214"/>
                      <a:pt x="16773" y="13214"/>
                    </a:cubicBezTo>
                    <a:close/>
                    <a:moveTo>
                      <a:pt x="24496" y="16188"/>
                    </a:moveTo>
                    <a:cubicBezTo>
                      <a:pt x="26025" y="16188"/>
                      <a:pt x="27529" y="16313"/>
                      <a:pt x="28983" y="16789"/>
                    </a:cubicBezTo>
                    <a:cubicBezTo>
                      <a:pt x="31263" y="17591"/>
                      <a:pt x="33268" y="19020"/>
                      <a:pt x="35198" y="20473"/>
                    </a:cubicBezTo>
                    <a:cubicBezTo>
                      <a:pt x="32710" y="21108"/>
                      <a:pt x="30056" y="21979"/>
                      <a:pt x="27513" y="21979"/>
                    </a:cubicBezTo>
                    <a:cubicBezTo>
                      <a:pt x="27443" y="21979"/>
                      <a:pt x="27373" y="21979"/>
                      <a:pt x="27303" y="21977"/>
                    </a:cubicBezTo>
                    <a:cubicBezTo>
                      <a:pt x="24571" y="21927"/>
                      <a:pt x="22366" y="20198"/>
                      <a:pt x="20236" y="18644"/>
                    </a:cubicBezTo>
                    <a:cubicBezTo>
                      <a:pt x="20211" y="18644"/>
                      <a:pt x="20211" y="18619"/>
                      <a:pt x="20185" y="18619"/>
                    </a:cubicBezTo>
                    <a:cubicBezTo>
                      <a:pt x="20336" y="18368"/>
                      <a:pt x="20436" y="18092"/>
                      <a:pt x="20536" y="17792"/>
                    </a:cubicBezTo>
                    <a:cubicBezTo>
                      <a:pt x="20536" y="17792"/>
                      <a:pt x="20536" y="17817"/>
                      <a:pt x="20536" y="17817"/>
                    </a:cubicBezTo>
                    <a:cubicBezTo>
                      <a:pt x="22516" y="18168"/>
                      <a:pt x="24471" y="18694"/>
                      <a:pt x="26376" y="19371"/>
                    </a:cubicBezTo>
                    <a:cubicBezTo>
                      <a:pt x="26383" y="19372"/>
                      <a:pt x="26389" y="19373"/>
                      <a:pt x="26395" y="19373"/>
                    </a:cubicBezTo>
                    <a:cubicBezTo>
                      <a:pt x="26485" y="19373"/>
                      <a:pt x="26545" y="19217"/>
                      <a:pt x="26451" y="19170"/>
                    </a:cubicBezTo>
                    <a:cubicBezTo>
                      <a:pt x="24571" y="18368"/>
                      <a:pt x="22667" y="17767"/>
                      <a:pt x="20662" y="17416"/>
                    </a:cubicBezTo>
                    <a:lnTo>
                      <a:pt x="20637" y="17416"/>
                    </a:lnTo>
                    <a:cubicBezTo>
                      <a:pt x="20712" y="17065"/>
                      <a:pt x="20737" y="16689"/>
                      <a:pt x="20712" y="16338"/>
                    </a:cubicBezTo>
                    <a:cubicBezTo>
                      <a:pt x="21163" y="16313"/>
                      <a:pt x="21589" y="16288"/>
                      <a:pt x="22040" y="16263"/>
                    </a:cubicBezTo>
                    <a:cubicBezTo>
                      <a:pt x="22381" y="16303"/>
                      <a:pt x="22714" y="16323"/>
                      <a:pt x="23042" y="16323"/>
                    </a:cubicBezTo>
                    <a:cubicBezTo>
                      <a:pt x="23534" y="16323"/>
                      <a:pt x="24015" y="16278"/>
                      <a:pt x="24496" y="16188"/>
                    </a:cubicBezTo>
                    <a:close/>
                    <a:moveTo>
                      <a:pt x="12692" y="16388"/>
                    </a:moveTo>
                    <a:cubicBezTo>
                      <a:pt x="12692" y="16889"/>
                      <a:pt x="12767" y="17416"/>
                      <a:pt x="12942" y="17892"/>
                    </a:cubicBezTo>
                    <a:cubicBezTo>
                      <a:pt x="12216" y="18418"/>
                      <a:pt x="11589" y="19045"/>
                      <a:pt x="10812" y="19496"/>
                    </a:cubicBezTo>
                    <a:cubicBezTo>
                      <a:pt x="9885" y="20047"/>
                      <a:pt x="8882" y="20398"/>
                      <a:pt x="7830" y="20649"/>
                    </a:cubicBezTo>
                    <a:cubicBezTo>
                      <a:pt x="7761" y="20672"/>
                      <a:pt x="7776" y="20777"/>
                      <a:pt x="7854" y="20777"/>
                    </a:cubicBezTo>
                    <a:cubicBezTo>
                      <a:pt x="7862" y="20777"/>
                      <a:pt x="7871" y="20776"/>
                      <a:pt x="7880" y="20774"/>
                    </a:cubicBezTo>
                    <a:cubicBezTo>
                      <a:pt x="9609" y="20524"/>
                      <a:pt x="11915" y="19646"/>
                      <a:pt x="13018" y="18143"/>
                    </a:cubicBezTo>
                    <a:cubicBezTo>
                      <a:pt x="13193" y="18569"/>
                      <a:pt x="13444" y="18970"/>
                      <a:pt x="13769" y="19321"/>
                    </a:cubicBezTo>
                    <a:lnTo>
                      <a:pt x="13744" y="19321"/>
                    </a:lnTo>
                    <a:cubicBezTo>
                      <a:pt x="10742" y="22547"/>
                      <a:pt x="6878" y="24491"/>
                      <a:pt x="2565" y="24491"/>
                    </a:cubicBezTo>
                    <a:cubicBezTo>
                      <a:pt x="2054" y="24491"/>
                      <a:pt x="1536" y="24464"/>
                      <a:pt x="1012" y="24408"/>
                    </a:cubicBezTo>
                    <a:cubicBezTo>
                      <a:pt x="2391" y="22303"/>
                      <a:pt x="3870" y="20373"/>
                      <a:pt x="6100" y="19070"/>
                    </a:cubicBezTo>
                    <a:cubicBezTo>
                      <a:pt x="8180" y="17842"/>
                      <a:pt x="10336" y="16914"/>
                      <a:pt x="12692" y="16388"/>
                    </a:cubicBezTo>
                    <a:close/>
                    <a:moveTo>
                      <a:pt x="19810" y="19145"/>
                    </a:moveTo>
                    <a:cubicBezTo>
                      <a:pt x="23619" y="22729"/>
                      <a:pt x="25574" y="27742"/>
                      <a:pt x="25023" y="32955"/>
                    </a:cubicBezTo>
                    <a:cubicBezTo>
                      <a:pt x="22842" y="31576"/>
                      <a:pt x="21038" y="29797"/>
                      <a:pt x="19684" y="27591"/>
                    </a:cubicBezTo>
                    <a:cubicBezTo>
                      <a:pt x="18381" y="25486"/>
                      <a:pt x="17905" y="23280"/>
                      <a:pt x="17303" y="20975"/>
                    </a:cubicBezTo>
                    <a:cubicBezTo>
                      <a:pt x="17328" y="20925"/>
                      <a:pt x="17353" y="20874"/>
                      <a:pt x="17353" y="20824"/>
                    </a:cubicBezTo>
                    <a:lnTo>
                      <a:pt x="17353" y="20624"/>
                    </a:lnTo>
                    <a:cubicBezTo>
                      <a:pt x="17353" y="20574"/>
                      <a:pt x="17353" y="20549"/>
                      <a:pt x="17328" y="20524"/>
                    </a:cubicBezTo>
                    <a:cubicBezTo>
                      <a:pt x="17729" y="20448"/>
                      <a:pt x="18105" y="20323"/>
                      <a:pt x="18481" y="20148"/>
                    </a:cubicBezTo>
                    <a:lnTo>
                      <a:pt x="18481" y="20148"/>
                    </a:lnTo>
                    <a:cubicBezTo>
                      <a:pt x="18431" y="22052"/>
                      <a:pt x="19333" y="23982"/>
                      <a:pt x="20386" y="25511"/>
                    </a:cubicBezTo>
                    <a:cubicBezTo>
                      <a:pt x="20407" y="25532"/>
                      <a:pt x="20433" y="25542"/>
                      <a:pt x="20457" y="25542"/>
                    </a:cubicBezTo>
                    <a:cubicBezTo>
                      <a:pt x="20518" y="25542"/>
                      <a:pt x="20572" y="25483"/>
                      <a:pt x="20536" y="25411"/>
                    </a:cubicBezTo>
                    <a:cubicBezTo>
                      <a:pt x="19509" y="23706"/>
                      <a:pt x="19133" y="22027"/>
                      <a:pt x="18732" y="20097"/>
                    </a:cubicBezTo>
                    <a:cubicBezTo>
                      <a:pt x="18707" y="20072"/>
                      <a:pt x="18707" y="20047"/>
                      <a:pt x="18682" y="20047"/>
                    </a:cubicBezTo>
                    <a:cubicBezTo>
                      <a:pt x="18832" y="19947"/>
                      <a:pt x="18982" y="19872"/>
                      <a:pt x="19133" y="19772"/>
                    </a:cubicBezTo>
                    <a:cubicBezTo>
                      <a:pt x="19784" y="20398"/>
                      <a:pt x="20386" y="21075"/>
                      <a:pt x="20887" y="21852"/>
                    </a:cubicBezTo>
                    <a:cubicBezTo>
                      <a:pt x="20909" y="21881"/>
                      <a:pt x="20938" y="21893"/>
                      <a:pt x="20966" y="21893"/>
                    </a:cubicBezTo>
                    <a:cubicBezTo>
                      <a:pt x="21033" y="21893"/>
                      <a:pt x="21098" y="21822"/>
                      <a:pt x="21063" y="21752"/>
                    </a:cubicBezTo>
                    <a:cubicBezTo>
                      <a:pt x="20586" y="20950"/>
                      <a:pt x="20035" y="20198"/>
                      <a:pt x="19358" y="19571"/>
                    </a:cubicBezTo>
                    <a:cubicBezTo>
                      <a:pt x="19409" y="19521"/>
                      <a:pt x="19484" y="19496"/>
                      <a:pt x="19534" y="19421"/>
                    </a:cubicBezTo>
                    <a:cubicBezTo>
                      <a:pt x="19634" y="19346"/>
                      <a:pt x="19709" y="19245"/>
                      <a:pt x="19810" y="19145"/>
                    </a:cubicBezTo>
                    <a:close/>
                    <a:moveTo>
                      <a:pt x="14170" y="19696"/>
                    </a:moveTo>
                    <a:cubicBezTo>
                      <a:pt x="14446" y="19897"/>
                      <a:pt x="14722" y="20072"/>
                      <a:pt x="15023" y="20223"/>
                    </a:cubicBezTo>
                    <a:cubicBezTo>
                      <a:pt x="13719" y="21225"/>
                      <a:pt x="12967" y="22704"/>
                      <a:pt x="12917" y="24383"/>
                    </a:cubicBezTo>
                    <a:cubicBezTo>
                      <a:pt x="12917" y="24421"/>
                      <a:pt x="12949" y="24440"/>
                      <a:pt x="12983" y="24440"/>
                    </a:cubicBezTo>
                    <a:cubicBezTo>
                      <a:pt x="13018" y="24440"/>
                      <a:pt x="13055" y="24421"/>
                      <a:pt x="13068" y="24383"/>
                    </a:cubicBezTo>
                    <a:cubicBezTo>
                      <a:pt x="13168" y="22729"/>
                      <a:pt x="13970" y="21275"/>
                      <a:pt x="15298" y="20323"/>
                    </a:cubicBezTo>
                    <a:cubicBezTo>
                      <a:pt x="15499" y="20398"/>
                      <a:pt x="15699" y="20448"/>
                      <a:pt x="15900" y="20498"/>
                    </a:cubicBezTo>
                    <a:cubicBezTo>
                      <a:pt x="15825" y="20498"/>
                      <a:pt x="15724" y="20549"/>
                      <a:pt x="15724" y="20674"/>
                    </a:cubicBezTo>
                    <a:cubicBezTo>
                      <a:pt x="15524" y="23105"/>
                      <a:pt x="14596" y="25185"/>
                      <a:pt x="13168" y="27140"/>
                    </a:cubicBezTo>
                    <a:cubicBezTo>
                      <a:pt x="13109" y="27199"/>
                      <a:pt x="13188" y="27289"/>
                      <a:pt x="13262" y="27289"/>
                    </a:cubicBezTo>
                    <a:cubicBezTo>
                      <a:pt x="13282" y="27289"/>
                      <a:pt x="13302" y="27282"/>
                      <a:pt x="13318" y="27265"/>
                    </a:cubicBezTo>
                    <a:cubicBezTo>
                      <a:pt x="15023" y="25461"/>
                      <a:pt x="15900" y="23105"/>
                      <a:pt x="16100" y="20674"/>
                    </a:cubicBezTo>
                    <a:cubicBezTo>
                      <a:pt x="16125" y="20599"/>
                      <a:pt x="16075" y="20549"/>
                      <a:pt x="16025" y="20498"/>
                    </a:cubicBezTo>
                    <a:lnTo>
                      <a:pt x="16025" y="20498"/>
                    </a:lnTo>
                    <a:cubicBezTo>
                      <a:pt x="16226" y="20549"/>
                      <a:pt x="16426" y="20574"/>
                      <a:pt x="16627" y="20574"/>
                    </a:cubicBezTo>
                    <a:cubicBezTo>
                      <a:pt x="16627" y="20574"/>
                      <a:pt x="16601" y="20599"/>
                      <a:pt x="16601" y="20624"/>
                    </a:cubicBezTo>
                    <a:cubicBezTo>
                      <a:pt x="16301" y="25937"/>
                      <a:pt x="14947" y="31501"/>
                      <a:pt x="10135" y="34408"/>
                    </a:cubicBezTo>
                    <a:cubicBezTo>
                      <a:pt x="9584" y="31827"/>
                      <a:pt x="9634" y="29195"/>
                      <a:pt x="10386" y="26639"/>
                    </a:cubicBezTo>
                    <a:cubicBezTo>
                      <a:pt x="11138" y="24007"/>
                      <a:pt x="12591" y="22052"/>
                      <a:pt x="14145" y="19872"/>
                    </a:cubicBezTo>
                    <a:cubicBezTo>
                      <a:pt x="14170" y="19847"/>
                      <a:pt x="14170" y="19797"/>
                      <a:pt x="14145" y="19747"/>
                    </a:cubicBezTo>
                    <a:cubicBezTo>
                      <a:pt x="14145" y="19722"/>
                      <a:pt x="14170" y="19722"/>
                      <a:pt x="14170" y="19696"/>
                    </a:cubicBezTo>
                    <a:close/>
                    <a:moveTo>
                      <a:pt x="10247" y="0"/>
                    </a:moveTo>
                    <a:cubicBezTo>
                      <a:pt x="10119" y="0"/>
                      <a:pt x="9991" y="83"/>
                      <a:pt x="9960" y="223"/>
                    </a:cubicBezTo>
                    <a:cubicBezTo>
                      <a:pt x="9183" y="3982"/>
                      <a:pt x="9709" y="9145"/>
                      <a:pt x="12341" y="12353"/>
                    </a:cubicBezTo>
                    <a:cubicBezTo>
                      <a:pt x="11088" y="11351"/>
                      <a:pt x="9709" y="10574"/>
                      <a:pt x="8205" y="10047"/>
                    </a:cubicBezTo>
                    <a:cubicBezTo>
                      <a:pt x="5699" y="9195"/>
                      <a:pt x="2992" y="9320"/>
                      <a:pt x="461" y="8544"/>
                    </a:cubicBezTo>
                    <a:cubicBezTo>
                      <a:pt x="429" y="8531"/>
                      <a:pt x="397" y="8525"/>
                      <a:pt x="367" y="8525"/>
                    </a:cubicBezTo>
                    <a:cubicBezTo>
                      <a:pt x="159" y="8525"/>
                      <a:pt x="1" y="8798"/>
                      <a:pt x="110" y="8995"/>
                    </a:cubicBezTo>
                    <a:cubicBezTo>
                      <a:pt x="2165" y="12604"/>
                      <a:pt x="5574" y="16037"/>
                      <a:pt x="9709" y="16513"/>
                    </a:cubicBezTo>
                    <a:cubicBezTo>
                      <a:pt x="8155" y="17015"/>
                      <a:pt x="6677" y="17892"/>
                      <a:pt x="5423" y="18669"/>
                    </a:cubicBezTo>
                    <a:cubicBezTo>
                      <a:pt x="3093" y="20123"/>
                      <a:pt x="1589" y="22228"/>
                      <a:pt x="110" y="24509"/>
                    </a:cubicBezTo>
                    <a:cubicBezTo>
                      <a:pt x="10" y="24684"/>
                      <a:pt x="110" y="24985"/>
                      <a:pt x="336" y="25010"/>
                    </a:cubicBezTo>
                    <a:cubicBezTo>
                      <a:pt x="1068" y="25113"/>
                      <a:pt x="1808" y="25164"/>
                      <a:pt x="2547" y="25164"/>
                    </a:cubicBezTo>
                    <a:cubicBezTo>
                      <a:pt x="5752" y="25164"/>
                      <a:pt x="8947" y="24197"/>
                      <a:pt x="11514" y="22303"/>
                    </a:cubicBezTo>
                    <a:lnTo>
                      <a:pt x="11514" y="22303"/>
                    </a:lnTo>
                    <a:cubicBezTo>
                      <a:pt x="9108" y="25937"/>
                      <a:pt x="8581" y="31000"/>
                      <a:pt x="9559" y="35060"/>
                    </a:cubicBezTo>
                    <a:cubicBezTo>
                      <a:pt x="9596" y="35207"/>
                      <a:pt x="9753" y="35300"/>
                      <a:pt x="9904" y="35300"/>
                    </a:cubicBezTo>
                    <a:cubicBezTo>
                      <a:pt x="9959" y="35300"/>
                      <a:pt x="10013" y="35287"/>
                      <a:pt x="10060" y="35260"/>
                    </a:cubicBezTo>
                    <a:cubicBezTo>
                      <a:pt x="12416" y="33957"/>
                      <a:pt x="14221" y="31977"/>
                      <a:pt x="15373" y="29571"/>
                    </a:cubicBezTo>
                    <a:cubicBezTo>
                      <a:pt x="16025" y="28193"/>
                      <a:pt x="16476" y="26739"/>
                      <a:pt x="16777" y="25260"/>
                    </a:cubicBezTo>
                    <a:cubicBezTo>
                      <a:pt x="16877" y="24734"/>
                      <a:pt x="16977" y="24208"/>
                      <a:pt x="17028" y="23656"/>
                    </a:cubicBezTo>
                    <a:cubicBezTo>
                      <a:pt x="17053" y="23581"/>
                      <a:pt x="17053" y="23506"/>
                      <a:pt x="17053" y="23431"/>
                    </a:cubicBezTo>
                    <a:cubicBezTo>
                      <a:pt x="18030" y="27767"/>
                      <a:pt x="21564" y="31702"/>
                      <a:pt x="25148" y="33807"/>
                    </a:cubicBezTo>
                    <a:cubicBezTo>
                      <a:pt x="25192" y="33836"/>
                      <a:pt x="25248" y="33850"/>
                      <a:pt x="25307" y="33850"/>
                    </a:cubicBezTo>
                    <a:cubicBezTo>
                      <a:pt x="25450" y="33850"/>
                      <a:pt x="25606" y="33766"/>
                      <a:pt x="25624" y="33606"/>
                    </a:cubicBezTo>
                    <a:cubicBezTo>
                      <a:pt x="26251" y="29045"/>
                      <a:pt x="25048" y="24408"/>
                      <a:pt x="22266" y="20824"/>
                    </a:cubicBezTo>
                    <a:lnTo>
                      <a:pt x="22266" y="20824"/>
                    </a:lnTo>
                    <a:cubicBezTo>
                      <a:pt x="23544" y="21701"/>
                      <a:pt x="24947" y="22378"/>
                      <a:pt x="26501" y="22579"/>
                    </a:cubicBezTo>
                    <a:cubicBezTo>
                      <a:pt x="26905" y="22630"/>
                      <a:pt x="27314" y="22654"/>
                      <a:pt x="27726" y="22654"/>
                    </a:cubicBezTo>
                    <a:cubicBezTo>
                      <a:pt x="30512" y="22654"/>
                      <a:pt x="33455" y="21586"/>
                      <a:pt x="36075" y="20975"/>
                    </a:cubicBezTo>
                    <a:cubicBezTo>
                      <a:pt x="36401" y="20899"/>
                      <a:pt x="36376" y="20498"/>
                      <a:pt x="36176" y="20348"/>
                    </a:cubicBezTo>
                    <a:cubicBezTo>
                      <a:pt x="33995" y="18694"/>
                      <a:pt x="31764" y="17015"/>
                      <a:pt x="29158" y="16138"/>
                    </a:cubicBezTo>
                    <a:cubicBezTo>
                      <a:pt x="28281" y="15837"/>
                      <a:pt x="27378" y="15661"/>
                      <a:pt x="26476" y="15561"/>
                    </a:cubicBezTo>
                    <a:cubicBezTo>
                      <a:pt x="29409" y="14283"/>
                      <a:pt x="31764" y="11501"/>
                      <a:pt x="33218" y="8619"/>
                    </a:cubicBezTo>
                    <a:cubicBezTo>
                      <a:pt x="33293" y="8468"/>
                      <a:pt x="33243" y="8193"/>
                      <a:pt x="33018" y="8168"/>
                    </a:cubicBezTo>
                    <a:cubicBezTo>
                      <a:pt x="32235" y="8029"/>
                      <a:pt x="31455" y="7957"/>
                      <a:pt x="30683" y="7957"/>
                    </a:cubicBezTo>
                    <a:cubicBezTo>
                      <a:pt x="29079" y="7957"/>
                      <a:pt x="27505" y="8268"/>
                      <a:pt x="26000" y="8945"/>
                    </a:cubicBezTo>
                    <a:cubicBezTo>
                      <a:pt x="24321" y="9721"/>
                      <a:pt x="23143" y="11000"/>
                      <a:pt x="21865" y="12153"/>
                    </a:cubicBezTo>
                    <a:cubicBezTo>
                      <a:pt x="24221" y="8894"/>
                      <a:pt x="25198" y="4609"/>
                      <a:pt x="24697" y="624"/>
                    </a:cubicBezTo>
                    <a:cubicBezTo>
                      <a:pt x="24676" y="478"/>
                      <a:pt x="24552" y="298"/>
                      <a:pt x="24396" y="298"/>
                    </a:cubicBezTo>
                    <a:cubicBezTo>
                      <a:pt x="24363" y="298"/>
                      <a:pt x="24330" y="306"/>
                      <a:pt x="24296" y="323"/>
                    </a:cubicBezTo>
                    <a:cubicBezTo>
                      <a:pt x="20160" y="1852"/>
                      <a:pt x="17103" y="5561"/>
                      <a:pt x="16827" y="9872"/>
                    </a:cubicBezTo>
                    <a:cubicBezTo>
                      <a:pt x="15699" y="6137"/>
                      <a:pt x="13068" y="3030"/>
                      <a:pt x="10461" y="97"/>
                    </a:cubicBezTo>
                    <a:cubicBezTo>
                      <a:pt x="10404" y="31"/>
                      <a:pt x="10326" y="0"/>
                      <a:pt x="10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</p:grpSp>
        <p:grpSp>
          <p:nvGrpSpPr>
            <p:cNvPr id="5751" name="Google Shape;5751;p33"/>
            <p:cNvGrpSpPr/>
            <p:nvPr/>
          </p:nvGrpSpPr>
          <p:grpSpPr>
            <a:xfrm>
              <a:off x="8654545" y="3766001"/>
              <a:ext cx="1233611" cy="1218861"/>
              <a:chOff x="7042680" y="3180509"/>
              <a:chExt cx="1837918" cy="1815943"/>
            </a:xfrm>
          </p:grpSpPr>
          <p:sp>
            <p:nvSpPr>
              <p:cNvPr id="5752" name="Google Shape;5752;p33"/>
              <p:cNvSpPr/>
              <p:nvPr/>
            </p:nvSpPr>
            <p:spPr>
              <a:xfrm rot="8490744">
                <a:off x="7828459" y="4024826"/>
                <a:ext cx="171775" cy="168128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674" extrusionOk="0">
                    <a:moveTo>
                      <a:pt x="1530" y="0"/>
                    </a:moveTo>
                    <a:cubicBezTo>
                      <a:pt x="972" y="0"/>
                      <a:pt x="656" y="348"/>
                      <a:pt x="247" y="640"/>
                    </a:cubicBezTo>
                    <a:cubicBezTo>
                      <a:pt x="0" y="1441"/>
                      <a:pt x="226" y="2324"/>
                      <a:pt x="1109" y="2611"/>
                    </a:cubicBezTo>
                    <a:cubicBezTo>
                      <a:pt x="1255" y="2651"/>
                      <a:pt x="1384" y="2674"/>
                      <a:pt x="1506" y="2674"/>
                    </a:cubicBezTo>
                    <a:cubicBezTo>
                      <a:pt x="1574" y="2674"/>
                      <a:pt x="1639" y="2667"/>
                      <a:pt x="1705" y="2652"/>
                    </a:cubicBezTo>
                    <a:cubicBezTo>
                      <a:pt x="1684" y="2632"/>
                      <a:pt x="1684" y="2611"/>
                      <a:pt x="1664" y="2591"/>
                    </a:cubicBezTo>
                    <a:cubicBezTo>
                      <a:pt x="1607" y="2492"/>
                      <a:pt x="1696" y="2404"/>
                      <a:pt x="1783" y="2404"/>
                    </a:cubicBezTo>
                    <a:cubicBezTo>
                      <a:pt x="1823" y="2404"/>
                      <a:pt x="1864" y="2422"/>
                      <a:pt x="1889" y="2468"/>
                    </a:cubicBezTo>
                    <a:cubicBezTo>
                      <a:pt x="1910" y="2509"/>
                      <a:pt x="1931" y="2529"/>
                      <a:pt x="1951" y="2570"/>
                    </a:cubicBezTo>
                    <a:cubicBezTo>
                      <a:pt x="2259" y="2385"/>
                      <a:pt x="2464" y="2057"/>
                      <a:pt x="2567" y="1626"/>
                    </a:cubicBezTo>
                    <a:cubicBezTo>
                      <a:pt x="2731" y="907"/>
                      <a:pt x="2464" y="65"/>
                      <a:pt x="1623" y="3"/>
                    </a:cubicBezTo>
                    <a:cubicBezTo>
                      <a:pt x="1591" y="1"/>
                      <a:pt x="1560" y="0"/>
                      <a:pt x="15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  <p:grpSp>
            <p:nvGrpSpPr>
              <p:cNvPr id="5753" name="Google Shape;5753;p33"/>
              <p:cNvGrpSpPr/>
              <p:nvPr/>
            </p:nvGrpSpPr>
            <p:grpSpPr>
              <a:xfrm rot="9929496">
                <a:off x="7323382" y="3469276"/>
                <a:ext cx="1265587" cy="1199804"/>
                <a:chOff x="4413710" y="3941263"/>
                <a:chExt cx="1077693" cy="1021676"/>
              </a:xfrm>
            </p:grpSpPr>
            <p:sp>
              <p:nvSpPr>
                <p:cNvPr id="5754" name="Google Shape;5754;p33"/>
                <p:cNvSpPr/>
                <p:nvPr/>
              </p:nvSpPr>
              <p:spPr>
                <a:xfrm rot="-1438792">
                  <a:off x="4968876" y="4034932"/>
                  <a:ext cx="479462" cy="313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5860" extrusionOk="0">
                      <a:moveTo>
                        <a:pt x="5631" y="0"/>
                      </a:moveTo>
                      <a:cubicBezTo>
                        <a:pt x="4773" y="0"/>
                        <a:pt x="3871" y="284"/>
                        <a:pt x="3204" y="667"/>
                      </a:cubicBezTo>
                      <a:cubicBezTo>
                        <a:pt x="2013" y="1324"/>
                        <a:pt x="576" y="2515"/>
                        <a:pt x="1" y="3788"/>
                      </a:cubicBezTo>
                      <a:cubicBezTo>
                        <a:pt x="268" y="3932"/>
                        <a:pt x="453" y="4158"/>
                        <a:pt x="576" y="4425"/>
                      </a:cubicBezTo>
                      <a:cubicBezTo>
                        <a:pt x="1494" y="3452"/>
                        <a:pt x="3002" y="2709"/>
                        <a:pt x="4354" y="2709"/>
                      </a:cubicBezTo>
                      <a:cubicBezTo>
                        <a:pt x="4514" y="2709"/>
                        <a:pt x="4672" y="2719"/>
                        <a:pt x="4827" y="2741"/>
                      </a:cubicBezTo>
                      <a:cubicBezTo>
                        <a:pt x="4888" y="2741"/>
                        <a:pt x="4929" y="2844"/>
                        <a:pt x="4847" y="2864"/>
                      </a:cubicBezTo>
                      <a:cubicBezTo>
                        <a:pt x="4128" y="3008"/>
                        <a:pt x="3430" y="3070"/>
                        <a:pt x="2732" y="3337"/>
                      </a:cubicBezTo>
                      <a:cubicBezTo>
                        <a:pt x="1931" y="3665"/>
                        <a:pt x="1315" y="4137"/>
                        <a:pt x="658" y="4692"/>
                      </a:cubicBezTo>
                      <a:cubicBezTo>
                        <a:pt x="740" y="5021"/>
                        <a:pt x="740" y="5370"/>
                        <a:pt x="678" y="5719"/>
                      </a:cubicBezTo>
                      <a:cubicBezTo>
                        <a:pt x="1351" y="5802"/>
                        <a:pt x="2052" y="5860"/>
                        <a:pt x="2752" y="5860"/>
                      </a:cubicBezTo>
                      <a:cubicBezTo>
                        <a:pt x="3614" y="5860"/>
                        <a:pt x="4474" y="5772"/>
                        <a:pt x="5279" y="5534"/>
                      </a:cubicBezTo>
                      <a:cubicBezTo>
                        <a:pt x="7004" y="5021"/>
                        <a:pt x="8954" y="3213"/>
                        <a:pt x="7928" y="1262"/>
                      </a:cubicBezTo>
                      <a:cubicBezTo>
                        <a:pt x="7456" y="340"/>
                        <a:pt x="6569" y="0"/>
                        <a:pt x="5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55" name="Google Shape;5755;p33"/>
                <p:cNvSpPr/>
                <p:nvPr/>
              </p:nvSpPr>
              <p:spPr>
                <a:xfrm rot="-1438792">
                  <a:off x="5068975" y="4397544"/>
                  <a:ext cx="317821" cy="44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8232" extrusionOk="0">
                      <a:moveTo>
                        <a:pt x="1910" y="0"/>
                      </a:moveTo>
                      <a:cubicBezTo>
                        <a:pt x="1746" y="370"/>
                        <a:pt x="1499" y="596"/>
                        <a:pt x="1232" y="719"/>
                      </a:cubicBezTo>
                      <a:cubicBezTo>
                        <a:pt x="1849" y="1910"/>
                        <a:pt x="2300" y="3142"/>
                        <a:pt x="2608" y="4456"/>
                      </a:cubicBezTo>
                      <a:cubicBezTo>
                        <a:pt x="2621" y="4507"/>
                        <a:pt x="2587" y="4542"/>
                        <a:pt x="2554" y="4542"/>
                      </a:cubicBezTo>
                      <a:cubicBezTo>
                        <a:pt x="2533" y="4542"/>
                        <a:pt x="2514" y="4529"/>
                        <a:pt x="2506" y="4498"/>
                      </a:cubicBezTo>
                      <a:cubicBezTo>
                        <a:pt x="2116" y="3224"/>
                        <a:pt x="1602" y="1992"/>
                        <a:pt x="986" y="801"/>
                      </a:cubicBezTo>
                      <a:cubicBezTo>
                        <a:pt x="863" y="832"/>
                        <a:pt x="734" y="847"/>
                        <a:pt x="604" y="847"/>
                      </a:cubicBezTo>
                      <a:cubicBezTo>
                        <a:pt x="473" y="847"/>
                        <a:pt x="339" y="832"/>
                        <a:pt x="206" y="801"/>
                      </a:cubicBezTo>
                      <a:cubicBezTo>
                        <a:pt x="165" y="863"/>
                        <a:pt x="103" y="924"/>
                        <a:pt x="41" y="924"/>
                      </a:cubicBezTo>
                      <a:lnTo>
                        <a:pt x="0" y="924"/>
                      </a:lnTo>
                      <a:cubicBezTo>
                        <a:pt x="165" y="3594"/>
                        <a:pt x="329" y="7373"/>
                        <a:pt x="3553" y="8194"/>
                      </a:cubicBezTo>
                      <a:cubicBezTo>
                        <a:pt x="3654" y="8219"/>
                        <a:pt x="3758" y="8231"/>
                        <a:pt x="3863" y="8231"/>
                      </a:cubicBezTo>
                      <a:cubicBezTo>
                        <a:pt x="4698" y="8231"/>
                        <a:pt x="5611" y="7479"/>
                        <a:pt x="5812" y="6695"/>
                      </a:cubicBezTo>
                      <a:cubicBezTo>
                        <a:pt x="5935" y="6305"/>
                        <a:pt x="5915" y="5915"/>
                        <a:pt x="5874" y="5524"/>
                      </a:cubicBezTo>
                      <a:cubicBezTo>
                        <a:pt x="5791" y="4682"/>
                        <a:pt x="5504" y="3923"/>
                        <a:pt x="5093" y="3183"/>
                      </a:cubicBezTo>
                      <a:cubicBezTo>
                        <a:pt x="4333" y="1869"/>
                        <a:pt x="3122" y="883"/>
                        <a:pt x="19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56" name="Google Shape;5756;p33"/>
                <p:cNvSpPr/>
                <p:nvPr/>
              </p:nvSpPr>
              <p:spPr>
                <a:xfrm rot="-1438792">
                  <a:off x="4568229" y="3995582"/>
                  <a:ext cx="367293" cy="47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8793" extrusionOk="0">
                      <a:moveTo>
                        <a:pt x="2945" y="1"/>
                      </a:moveTo>
                      <a:cubicBezTo>
                        <a:pt x="2495" y="1"/>
                        <a:pt x="2028" y="177"/>
                        <a:pt x="1562" y="599"/>
                      </a:cubicBezTo>
                      <a:cubicBezTo>
                        <a:pt x="1" y="1995"/>
                        <a:pt x="781" y="4418"/>
                        <a:pt x="1705" y="5918"/>
                      </a:cubicBezTo>
                      <a:cubicBezTo>
                        <a:pt x="2486" y="7191"/>
                        <a:pt x="3513" y="7910"/>
                        <a:pt x="4663" y="8793"/>
                      </a:cubicBezTo>
                      <a:cubicBezTo>
                        <a:pt x="4786" y="8505"/>
                        <a:pt x="5012" y="8279"/>
                        <a:pt x="5279" y="8115"/>
                      </a:cubicBezTo>
                      <a:cubicBezTo>
                        <a:pt x="5258" y="8094"/>
                        <a:pt x="5238" y="8074"/>
                        <a:pt x="5217" y="8053"/>
                      </a:cubicBezTo>
                      <a:cubicBezTo>
                        <a:pt x="4745" y="6513"/>
                        <a:pt x="4129" y="5055"/>
                        <a:pt x="3451" y="3618"/>
                      </a:cubicBezTo>
                      <a:cubicBezTo>
                        <a:pt x="3436" y="3574"/>
                        <a:pt x="3473" y="3530"/>
                        <a:pt x="3503" y="3530"/>
                      </a:cubicBezTo>
                      <a:cubicBezTo>
                        <a:pt x="3516" y="3530"/>
                        <a:pt x="3527" y="3538"/>
                        <a:pt x="3533" y="3556"/>
                      </a:cubicBezTo>
                      <a:cubicBezTo>
                        <a:pt x="4375" y="4932"/>
                        <a:pt x="4991" y="6431"/>
                        <a:pt x="5484" y="7971"/>
                      </a:cubicBezTo>
                      <a:cubicBezTo>
                        <a:pt x="5484" y="7992"/>
                        <a:pt x="5484" y="7992"/>
                        <a:pt x="5484" y="8012"/>
                      </a:cubicBezTo>
                      <a:cubicBezTo>
                        <a:pt x="5742" y="7906"/>
                        <a:pt x="6022" y="7845"/>
                        <a:pt x="6292" y="7845"/>
                      </a:cubicBezTo>
                      <a:cubicBezTo>
                        <a:pt x="6387" y="7845"/>
                        <a:pt x="6481" y="7852"/>
                        <a:pt x="6572" y="7869"/>
                      </a:cubicBezTo>
                      <a:cubicBezTo>
                        <a:pt x="6839" y="6185"/>
                        <a:pt x="6860" y="4644"/>
                        <a:pt x="6162" y="3022"/>
                      </a:cubicBezTo>
                      <a:cubicBezTo>
                        <a:pt x="5601" y="1730"/>
                        <a:pt x="4356" y="1"/>
                        <a:pt x="29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  <p:sp>
              <p:nvSpPr>
                <p:cNvPr id="5757" name="Google Shape;5757;p33"/>
                <p:cNvSpPr/>
                <p:nvPr/>
              </p:nvSpPr>
              <p:spPr>
                <a:xfrm rot="-1438792">
                  <a:off x="4456252" y="4525331"/>
                  <a:ext cx="583867" cy="33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5" h="6226" extrusionOk="0">
                      <a:moveTo>
                        <a:pt x="8093" y="1"/>
                      </a:moveTo>
                      <a:cubicBezTo>
                        <a:pt x="6929" y="1"/>
                        <a:pt x="5789" y="100"/>
                        <a:pt x="4682" y="614"/>
                      </a:cubicBezTo>
                      <a:cubicBezTo>
                        <a:pt x="2998" y="1374"/>
                        <a:pt x="0" y="4722"/>
                        <a:pt x="3019" y="6036"/>
                      </a:cubicBezTo>
                      <a:cubicBezTo>
                        <a:pt x="3325" y="6168"/>
                        <a:pt x="3647" y="6226"/>
                        <a:pt x="3977" y="6226"/>
                      </a:cubicBezTo>
                      <a:cubicBezTo>
                        <a:pt x="5599" y="6226"/>
                        <a:pt x="7428" y="4832"/>
                        <a:pt x="8605" y="3962"/>
                      </a:cubicBezTo>
                      <a:cubicBezTo>
                        <a:pt x="9303" y="3448"/>
                        <a:pt x="9960" y="2873"/>
                        <a:pt x="10597" y="2278"/>
                      </a:cubicBezTo>
                      <a:cubicBezTo>
                        <a:pt x="10699" y="2155"/>
                        <a:pt x="10802" y="2031"/>
                        <a:pt x="10905" y="1949"/>
                      </a:cubicBezTo>
                      <a:cubicBezTo>
                        <a:pt x="10617" y="1785"/>
                        <a:pt x="10371" y="1538"/>
                        <a:pt x="10206" y="1271"/>
                      </a:cubicBezTo>
                      <a:cubicBezTo>
                        <a:pt x="8995" y="2421"/>
                        <a:pt x="7229" y="3181"/>
                        <a:pt x="5586" y="3346"/>
                      </a:cubicBezTo>
                      <a:cubicBezTo>
                        <a:pt x="5581" y="3348"/>
                        <a:pt x="5577" y="3349"/>
                        <a:pt x="5573" y="3349"/>
                      </a:cubicBezTo>
                      <a:cubicBezTo>
                        <a:pt x="5541" y="3349"/>
                        <a:pt x="5529" y="3282"/>
                        <a:pt x="5565" y="3263"/>
                      </a:cubicBezTo>
                      <a:cubicBezTo>
                        <a:pt x="7290" y="2791"/>
                        <a:pt x="8666" y="2093"/>
                        <a:pt x="10124" y="1107"/>
                      </a:cubicBezTo>
                      <a:cubicBezTo>
                        <a:pt x="9960" y="779"/>
                        <a:pt x="9940" y="409"/>
                        <a:pt x="10063" y="39"/>
                      </a:cubicBezTo>
                      <a:cubicBezTo>
                        <a:pt x="9400" y="32"/>
                        <a:pt x="8743" y="1"/>
                        <a:pt x="80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Patrick Hand"/>
                  </a:endParaRPr>
                </a:p>
              </p:txBody>
            </p:sp>
          </p:grpSp>
          <p:sp>
            <p:nvSpPr>
              <p:cNvPr id="5758" name="Google Shape;5758;p33"/>
              <p:cNvSpPr/>
              <p:nvPr/>
            </p:nvSpPr>
            <p:spPr>
              <a:xfrm rot="8490744">
                <a:off x="7277275" y="3472619"/>
                <a:ext cx="1368727" cy="1231722"/>
              </a:xfrm>
              <a:custGeom>
                <a:avLst/>
                <a:gdLst/>
                <a:ahLst/>
                <a:cxnLst/>
                <a:rect l="l" t="t" r="r" b="b"/>
                <a:pathLst>
                  <a:path w="21769" h="19590" extrusionOk="0">
                    <a:moveTo>
                      <a:pt x="8530" y="397"/>
                    </a:moveTo>
                    <a:cubicBezTo>
                      <a:pt x="9941" y="397"/>
                      <a:pt x="11186" y="2126"/>
                      <a:pt x="11747" y="3418"/>
                    </a:cubicBezTo>
                    <a:cubicBezTo>
                      <a:pt x="12445" y="5040"/>
                      <a:pt x="12424" y="6581"/>
                      <a:pt x="12157" y="8265"/>
                    </a:cubicBezTo>
                    <a:cubicBezTo>
                      <a:pt x="12066" y="8248"/>
                      <a:pt x="11972" y="8241"/>
                      <a:pt x="11877" y="8241"/>
                    </a:cubicBezTo>
                    <a:cubicBezTo>
                      <a:pt x="11607" y="8241"/>
                      <a:pt x="11327" y="8302"/>
                      <a:pt x="11069" y="8408"/>
                    </a:cubicBezTo>
                    <a:cubicBezTo>
                      <a:pt x="11069" y="8388"/>
                      <a:pt x="11069" y="8388"/>
                      <a:pt x="11069" y="8367"/>
                    </a:cubicBezTo>
                    <a:cubicBezTo>
                      <a:pt x="10576" y="6827"/>
                      <a:pt x="9960" y="5328"/>
                      <a:pt x="9118" y="3952"/>
                    </a:cubicBezTo>
                    <a:cubicBezTo>
                      <a:pt x="9112" y="3934"/>
                      <a:pt x="9101" y="3926"/>
                      <a:pt x="9088" y="3926"/>
                    </a:cubicBezTo>
                    <a:cubicBezTo>
                      <a:pt x="9058" y="3926"/>
                      <a:pt x="9021" y="3970"/>
                      <a:pt x="9036" y="4014"/>
                    </a:cubicBezTo>
                    <a:cubicBezTo>
                      <a:pt x="9714" y="5451"/>
                      <a:pt x="10330" y="6909"/>
                      <a:pt x="10802" y="8449"/>
                    </a:cubicBezTo>
                    <a:cubicBezTo>
                      <a:pt x="10823" y="8470"/>
                      <a:pt x="10843" y="8490"/>
                      <a:pt x="10864" y="8511"/>
                    </a:cubicBezTo>
                    <a:cubicBezTo>
                      <a:pt x="10597" y="8675"/>
                      <a:pt x="10371" y="8901"/>
                      <a:pt x="10248" y="9189"/>
                    </a:cubicBezTo>
                    <a:cubicBezTo>
                      <a:pt x="9098" y="8306"/>
                      <a:pt x="8071" y="7587"/>
                      <a:pt x="7290" y="6314"/>
                    </a:cubicBezTo>
                    <a:cubicBezTo>
                      <a:pt x="6366" y="4814"/>
                      <a:pt x="5586" y="2391"/>
                      <a:pt x="7147" y="995"/>
                    </a:cubicBezTo>
                    <a:cubicBezTo>
                      <a:pt x="7613" y="573"/>
                      <a:pt x="8080" y="397"/>
                      <a:pt x="8530" y="397"/>
                    </a:cubicBezTo>
                    <a:close/>
                    <a:moveTo>
                      <a:pt x="18260" y="4661"/>
                    </a:moveTo>
                    <a:cubicBezTo>
                      <a:pt x="19198" y="4661"/>
                      <a:pt x="20085" y="5001"/>
                      <a:pt x="20557" y="5923"/>
                    </a:cubicBezTo>
                    <a:cubicBezTo>
                      <a:pt x="21583" y="7874"/>
                      <a:pt x="19633" y="9682"/>
                      <a:pt x="17908" y="10195"/>
                    </a:cubicBezTo>
                    <a:cubicBezTo>
                      <a:pt x="17103" y="10433"/>
                      <a:pt x="16243" y="10521"/>
                      <a:pt x="15381" y="10521"/>
                    </a:cubicBezTo>
                    <a:cubicBezTo>
                      <a:pt x="14681" y="10521"/>
                      <a:pt x="13980" y="10463"/>
                      <a:pt x="13307" y="10380"/>
                    </a:cubicBezTo>
                    <a:cubicBezTo>
                      <a:pt x="13369" y="10031"/>
                      <a:pt x="13369" y="9682"/>
                      <a:pt x="13287" y="9353"/>
                    </a:cubicBezTo>
                    <a:cubicBezTo>
                      <a:pt x="13944" y="8798"/>
                      <a:pt x="14560" y="8326"/>
                      <a:pt x="15361" y="7998"/>
                    </a:cubicBezTo>
                    <a:cubicBezTo>
                      <a:pt x="16059" y="7731"/>
                      <a:pt x="16757" y="7669"/>
                      <a:pt x="17476" y="7525"/>
                    </a:cubicBezTo>
                    <a:cubicBezTo>
                      <a:pt x="17558" y="7505"/>
                      <a:pt x="17517" y="7402"/>
                      <a:pt x="17456" y="7402"/>
                    </a:cubicBezTo>
                    <a:cubicBezTo>
                      <a:pt x="17301" y="7380"/>
                      <a:pt x="17143" y="7370"/>
                      <a:pt x="16983" y="7370"/>
                    </a:cubicBezTo>
                    <a:cubicBezTo>
                      <a:pt x="15631" y="7370"/>
                      <a:pt x="14123" y="8113"/>
                      <a:pt x="13205" y="9086"/>
                    </a:cubicBezTo>
                    <a:cubicBezTo>
                      <a:pt x="13082" y="8819"/>
                      <a:pt x="12897" y="8593"/>
                      <a:pt x="12630" y="8449"/>
                    </a:cubicBezTo>
                    <a:cubicBezTo>
                      <a:pt x="13205" y="7176"/>
                      <a:pt x="14642" y="5985"/>
                      <a:pt x="15833" y="5328"/>
                    </a:cubicBezTo>
                    <a:cubicBezTo>
                      <a:pt x="16500" y="4945"/>
                      <a:pt x="17402" y="4661"/>
                      <a:pt x="18260" y="4661"/>
                    </a:cubicBezTo>
                    <a:close/>
                    <a:moveTo>
                      <a:pt x="11839" y="8672"/>
                    </a:moveTo>
                    <a:cubicBezTo>
                      <a:pt x="11869" y="8672"/>
                      <a:pt x="11900" y="8673"/>
                      <a:pt x="11932" y="8675"/>
                    </a:cubicBezTo>
                    <a:cubicBezTo>
                      <a:pt x="12773" y="8737"/>
                      <a:pt x="13040" y="9579"/>
                      <a:pt x="12876" y="10298"/>
                    </a:cubicBezTo>
                    <a:cubicBezTo>
                      <a:pt x="12773" y="10729"/>
                      <a:pt x="12568" y="11057"/>
                      <a:pt x="12260" y="11242"/>
                    </a:cubicBezTo>
                    <a:cubicBezTo>
                      <a:pt x="12240" y="11201"/>
                      <a:pt x="12219" y="11181"/>
                      <a:pt x="12198" y="11140"/>
                    </a:cubicBezTo>
                    <a:cubicBezTo>
                      <a:pt x="12173" y="11094"/>
                      <a:pt x="12132" y="11076"/>
                      <a:pt x="12092" y="11076"/>
                    </a:cubicBezTo>
                    <a:cubicBezTo>
                      <a:pt x="12005" y="11076"/>
                      <a:pt x="11916" y="11164"/>
                      <a:pt x="11973" y="11263"/>
                    </a:cubicBezTo>
                    <a:cubicBezTo>
                      <a:pt x="11993" y="11283"/>
                      <a:pt x="11993" y="11304"/>
                      <a:pt x="12014" y="11324"/>
                    </a:cubicBezTo>
                    <a:cubicBezTo>
                      <a:pt x="11948" y="11339"/>
                      <a:pt x="11883" y="11346"/>
                      <a:pt x="11815" y="11346"/>
                    </a:cubicBezTo>
                    <a:cubicBezTo>
                      <a:pt x="11693" y="11346"/>
                      <a:pt x="11564" y="11323"/>
                      <a:pt x="11418" y="11283"/>
                    </a:cubicBezTo>
                    <a:cubicBezTo>
                      <a:pt x="10535" y="10996"/>
                      <a:pt x="10309" y="10113"/>
                      <a:pt x="10556" y="9312"/>
                    </a:cubicBezTo>
                    <a:cubicBezTo>
                      <a:pt x="10965" y="9020"/>
                      <a:pt x="11281" y="8672"/>
                      <a:pt x="11839" y="8672"/>
                    </a:cubicBezTo>
                    <a:close/>
                    <a:moveTo>
                      <a:pt x="8093" y="9520"/>
                    </a:moveTo>
                    <a:cubicBezTo>
                      <a:pt x="8743" y="9520"/>
                      <a:pt x="9400" y="9551"/>
                      <a:pt x="10063" y="9558"/>
                    </a:cubicBezTo>
                    <a:cubicBezTo>
                      <a:pt x="9940" y="9928"/>
                      <a:pt x="9960" y="10298"/>
                      <a:pt x="10124" y="10626"/>
                    </a:cubicBezTo>
                    <a:cubicBezTo>
                      <a:pt x="8666" y="11612"/>
                      <a:pt x="7290" y="12310"/>
                      <a:pt x="5565" y="12782"/>
                    </a:cubicBezTo>
                    <a:cubicBezTo>
                      <a:pt x="5529" y="12801"/>
                      <a:pt x="5541" y="12868"/>
                      <a:pt x="5573" y="12868"/>
                    </a:cubicBezTo>
                    <a:cubicBezTo>
                      <a:pt x="5577" y="12868"/>
                      <a:pt x="5581" y="12867"/>
                      <a:pt x="5586" y="12865"/>
                    </a:cubicBezTo>
                    <a:cubicBezTo>
                      <a:pt x="7229" y="12700"/>
                      <a:pt x="8995" y="11940"/>
                      <a:pt x="10206" y="10790"/>
                    </a:cubicBezTo>
                    <a:cubicBezTo>
                      <a:pt x="10371" y="11057"/>
                      <a:pt x="10617" y="11304"/>
                      <a:pt x="10905" y="11468"/>
                    </a:cubicBezTo>
                    <a:cubicBezTo>
                      <a:pt x="10802" y="11550"/>
                      <a:pt x="10699" y="11674"/>
                      <a:pt x="10597" y="11797"/>
                    </a:cubicBezTo>
                    <a:cubicBezTo>
                      <a:pt x="9960" y="12392"/>
                      <a:pt x="9303" y="12967"/>
                      <a:pt x="8605" y="13481"/>
                    </a:cubicBezTo>
                    <a:cubicBezTo>
                      <a:pt x="7428" y="14351"/>
                      <a:pt x="5599" y="15745"/>
                      <a:pt x="3977" y="15745"/>
                    </a:cubicBezTo>
                    <a:cubicBezTo>
                      <a:pt x="3647" y="15745"/>
                      <a:pt x="3325" y="15687"/>
                      <a:pt x="3019" y="15555"/>
                    </a:cubicBezTo>
                    <a:cubicBezTo>
                      <a:pt x="0" y="14241"/>
                      <a:pt x="2998" y="10893"/>
                      <a:pt x="4682" y="10133"/>
                    </a:cubicBezTo>
                    <a:cubicBezTo>
                      <a:pt x="5789" y="9619"/>
                      <a:pt x="6929" y="9520"/>
                      <a:pt x="8093" y="9520"/>
                    </a:cubicBezTo>
                    <a:close/>
                    <a:moveTo>
                      <a:pt x="13143" y="10893"/>
                    </a:moveTo>
                    <a:cubicBezTo>
                      <a:pt x="14355" y="11776"/>
                      <a:pt x="15566" y="12762"/>
                      <a:pt x="16326" y="14076"/>
                    </a:cubicBezTo>
                    <a:cubicBezTo>
                      <a:pt x="16737" y="14816"/>
                      <a:pt x="17024" y="15575"/>
                      <a:pt x="17107" y="16417"/>
                    </a:cubicBezTo>
                    <a:cubicBezTo>
                      <a:pt x="17148" y="16808"/>
                      <a:pt x="17168" y="17198"/>
                      <a:pt x="17045" y="17588"/>
                    </a:cubicBezTo>
                    <a:cubicBezTo>
                      <a:pt x="16844" y="18372"/>
                      <a:pt x="15931" y="19124"/>
                      <a:pt x="15082" y="19124"/>
                    </a:cubicBezTo>
                    <a:cubicBezTo>
                      <a:pt x="14975" y="19124"/>
                      <a:pt x="14869" y="19112"/>
                      <a:pt x="14765" y="19087"/>
                    </a:cubicBezTo>
                    <a:cubicBezTo>
                      <a:pt x="11562" y="18266"/>
                      <a:pt x="11398" y="14487"/>
                      <a:pt x="11233" y="11817"/>
                    </a:cubicBezTo>
                    <a:lnTo>
                      <a:pt x="11274" y="11817"/>
                    </a:lnTo>
                    <a:cubicBezTo>
                      <a:pt x="11336" y="11817"/>
                      <a:pt x="11398" y="11756"/>
                      <a:pt x="11439" y="11694"/>
                    </a:cubicBezTo>
                    <a:cubicBezTo>
                      <a:pt x="11572" y="11725"/>
                      <a:pt x="11706" y="11740"/>
                      <a:pt x="11837" y="11740"/>
                    </a:cubicBezTo>
                    <a:cubicBezTo>
                      <a:pt x="11967" y="11740"/>
                      <a:pt x="12096" y="11725"/>
                      <a:pt x="12219" y="11694"/>
                    </a:cubicBezTo>
                    <a:cubicBezTo>
                      <a:pt x="12835" y="12885"/>
                      <a:pt x="13349" y="14117"/>
                      <a:pt x="13739" y="15391"/>
                    </a:cubicBezTo>
                    <a:cubicBezTo>
                      <a:pt x="13747" y="15422"/>
                      <a:pt x="13766" y="15435"/>
                      <a:pt x="13787" y="15435"/>
                    </a:cubicBezTo>
                    <a:cubicBezTo>
                      <a:pt x="13820" y="15435"/>
                      <a:pt x="13854" y="15400"/>
                      <a:pt x="13841" y="15349"/>
                    </a:cubicBezTo>
                    <a:cubicBezTo>
                      <a:pt x="13533" y="14035"/>
                      <a:pt x="13082" y="12803"/>
                      <a:pt x="12465" y="11612"/>
                    </a:cubicBezTo>
                    <a:cubicBezTo>
                      <a:pt x="12732" y="11489"/>
                      <a:pt x="12979" y="11263"/>
                      <a:pt x="13143" y="10893"/>
                    </a:cubicBezTo>
                    <a:close/>
                    <a:moveTo>
                      <a:pt x="8543" y="0"/>
                    </a:moveTo>
                    <a:cubicBezTo>
                      <a:pt x="8214" y="0"/>
                      <a:pt x="7871" y="78"/>
                      <a:pt x="7516" y="255"/>
                    </a:cubicBezTo>
                    <a:cubicBezTo>
                      <a:pt x="3840" y="2124"/>
                      <a:pt x="6797" y="7956"/>
                      <a:pt x="9775" y="9230"/>
                    </a:cubicBezTo>
                    <a:cubicBezTo>
                      <a:pt x="9162" y="9105"/>
                      <a:pt x="8518" y="9039"/>
                      <a:pt x="7869" y="9039"/>
                    </a:cubicBezTo>
                    <a:cubicBezTo>
                      <a:pt x="6497" y="9039"/>
                      <a:pt x="5107" y="9334"/>
                      <a:pt x="3964" y="9990"/>
                    </a:cubicBezTo>
                    <a:cubicBezTo>
                      <a:pt x="2526" y="10832"/>
                      <a:pt x="1068" y="12598"/>
                      <a:pt x="1417" y="14384"/>
                    </a:cubicBezTo>
                    <a:cubicBezTo>
                      <a:pt x="1646" y="15614"/>
                      <a:pt x="2800" y="16097"/>
                      <a:pt x="3951" y="16097"/>
                    </a:cubicBezTo>
                    <a:cubicBezTo>
                      <a:pt x="4454" y="16097"/>
                      <a:pt x="4956" y="16005"/>
                      <a:pt x="5381" y="15842"/>
                    </a:cubicBezTo>
                    <a:cubicBezTo>
                      <a:pt x="6407" y="15452"/>
                      <a:pt x="7352" y="14816"/>
                      <a:pt x="8256" y="14220"/>
                    </a:cubicBezTo>
                    <a:cubicBezTo>
                      <a:pt x="8687" y="13912"/>
                      <a:pt x="9118" y="13583"/>
                      <a:pt x="9529" y="13255"/>
                    </a:cubicBezTo>
                    <a:cubicBezTo>
                      <a:pt x="9816" y="13008"/>
                      <a:pt x="10104" y="12762"/>
                      <a:pt x="10371" y="12515"/>
                    </a:cubicBezTo>
                    <a:cubicBezTo>
                      <a:pt x="10432" y="12474"/>
                      <a:pt x="10740" y="12146"/>
                      <a:pt x="10966" y="11858"/>
                    </a:cubicBezTo>
                    <a:lnTo>
                      <a:pt x="10966" y="11858"/>
                    </a:lnTo>
                    <a:cubicBezTo>
                      <a:pt x="10740" y="13707"/>
                      <a:pt x="10987" y="15760"/>
                      <a:pt x="11993" y="17341"/>
                    </a:cubicBezTo>
                    <a:cubicBezTo>
                      <a:pt x="12667" y="18429"/>
                      <a:pt x="13979" y="19590"/>
                      <a:pt x="15344" y="19590"/>
                    </a:cubicBezTo>
                    <a:cubicBezTo>
                      <a:pt x="15602" y="19590"/>
                      <a:pt x="15863" y="19548"/>
                      <a:pt x="16121" y="19457"/>
                    </a:cubicBezTo>
                    <a:cubicBezTo>
                      <a:pt x="17764" y="18882"/>
                      <a:pt x="17702" y="16643"/>
                      <a:pt x="17291" y="15288"/>
                    </a:cubicBezTo>
                    <a:cubicBezTo>
                      <a:pt x="16696" y="13296"/>
                      <a:pt x="15156" y="11858"/>
                      <a:pt x="13492" y="10708"/>
                    </a:cubicBezTo>
                    <a:lnTo>
                      <a:pt x="13492" y="10708"/>
                    </a:lnTo>
                    <a:cubicBezTo>
                      <a:pt x="14232" y="10815"/>
                      <a:pt x="15023" y="10896"/>
                      <a:pt x="15814" y="10896"/>
                    </a:cubicBezTo>
                    <a:cubicBezTo>
                      <a:pt x="17151" y="10896"/>
                      <a:pt x="18487" y="10664"/>
                      <a:pt x="19571" y="9928"/>
                    </a:cubicBezTo>
                    <a:cubicBezTo>
                      <a:pt x="20885" y="9045"/>
                      <a:pt x="21768" y="7197"/>
                      <a:pt x="20947" y="5698"/>
                    </a:cubicBezTo>
                    <a:cubicBezTo>
                      <a:pt x="20347" y="4615"/>
                      <a:pt x="19400" y="4183"/>
                      <a:pt x="18348" y="4183"/>
                    </a:cubicBezTo>
                    <a:cubicBezTo>
                      <a:pt x="16086" y="4183"/>
                      <a:pt x="13340" y="6182"/>
                      <a:pt x="12527" y="8018"/>
                    </a:cubicBezTo>
                    <a:cubicBezTo>
                      <a:pt x="12999" y="6149"/>
                      <a:pt x="12568" y="3993"/>
                      <a:pt x="11603" y="2350"/>
                    </a:cubicBezTo>
                    <a:cubicBezTo>
                      <a:pt x="10930" y="1234"/>
                      <a:pt x="9851" y="0"/>
                      <a:pt x="8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/>
                </a:endParaRPr>
              </a:p>
            </p:txBody>
          </p:sp>
        </p:grpSp>
      </p:grpSp>
      <p:pic>
        <p:nvPicPr>
          <p:cNvPr id="5759" name="Google Shape;57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301102">
            <a:off x="-584599" y="2764870"/>
            <a:ext cx="2191800" cy="21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0" name="Google Shape;57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66130">
            <a:off x="8273106" y="-311976"/>
            <a:ext cx="1324222" cy="2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2D779-5910-2358-09C7-E09289F9FACD}"/>
              </a:ext>
            </a:extLst>
          </p:cNvPr>
          <p:cNvSpPr txBox="1"/>
          <p:nvPr/>
        </p:nvSpPr>
        <p:spPr>
          <a:xfrm>
            <a:off x="5167649" y="201317"/>
            <a:ext cx="528021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Applications:</a:t>
            </a:r>
          </a:p>
          <a:p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rick Han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Telescopes</a:t>
            </a: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 (to focus starlight)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Laser focusing systems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rick Han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Satellite dishes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rick Han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Flashlights or headlights</a:t>
            </a: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/>
              </a:rPr>
              <a:t> (to project a beam)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CB9D49-1ECA-F51D-DBFD-BA1F36D7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98" y="4101503"/>
            <a:ext cx="4805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b="1">
                <a:solidFill>
                  <a:schemeClr val="tx1"/>
                </a:solidFill>
                <a:latin typeface="Patrick Hand"/>
              </a:rPr>
              <a:t> 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No spherical aberration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  High light efficiency (high reflectivity)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" name="Google Shape;6042;p37"/>
          <p:cNvSpPr/>
          <p:nvPr/>
        </p:nvSpPr>
        <p:spPr>
          <a:xfrm>
            <a:off x="1023497" y="256179"/>
            <a:ext cx="997500" cy="99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7"/>
          <p:cNvSpPr txBox="1">
            <a:spLocks noGrp="1"/>
          </p:cNvSpPr>
          <p:nvPr>
            <p:ph type="title" idx="2"/>
          </p:nvPr>
        </p:nvSpPr>
        <p:spPr>
          <a:xfrm>
            <a:off x="1061102" y="370081"/>
            <a:ext cx="997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grpSp>
        <p:nvGrpSpPr>
          <p:cNvPr id="6045" name="Google Shape;6045;p37"/>
          <p:cNvGrpSpPr/>
          <p:nvPr/>
        </p:nvGrpSpPr>
        <p:grpSpPr>
          <a:xfrm rot="8100000">
            <a:off x="2782019" y="3491447"/>
            <a:ext cx="2197837" cy="2099514"/>
            <a:chOff x="1459349" y="3299152"/>
            <a:chExt cx="1360267" cy="1299414"/>
          </a:xfrm>
        </p:grpSpPr>
        <p:grpSp>
          <p:nvGrpSpPr>
            <p:cNvPr id="6046" name="Google Shape;6046;p37"/>
            <p:cNvGrpSpPr/>
            <p:nvPr/>
          </p:nvGrpSpPr>
          <p:grpSpPr>
            <a:xfrm>
              <a:off x="1638461" y="3320949"/>
              <a:ext cx="1169027" cy="1268767"/>
              <a:chOff x="1638461" y="3320949"/>
              <a:chExt cx="1169027" cy="1268767"/>
            </a:xfrm>
          </p:grpSpPr>
          <p:sp>
            <p:nvSpPr>
              <p:cNvPr id="6047" name="Google Shape;6047;p37"/>
              <p:cNvSpPr/>
              <p:nvPr/>
            </p:nvSpPr>
            <p:spPr>
              <a:xfrm>
                <a:off x="2683680" y="4153741"/>
                <a:ext cx="123808" cy="168181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001" extrusionOk="0">
                    <a:moveTo>
                      <a:pt x="5416" y="1"/>
                    </a:moveTo>
                    <a:cubicBezTo>
                      <a:pt x="4442" y="1"/>
                      <a:pt x="3559" y="346"/>
                      <a:pt x="2807" y="933"/>
                    </a:cubicBezTo>
                    <a:cubicBezTo>
                      <a:pt x="1930" y="3314"/>
                      <a:pt x="1003" y="5670"/>
                      <a:pt x="0" y="8001"/>
                    </a:cubicBezTo>
                    <a:cubicBezTo>
                      <a:pt x="1410" y="6863"/>
                      <a:pt x="3381" y="5945"/>
                      <a:pt x="5191" y="5945"/>
                    </a:cubicBezTo>
                    <a:cubicBezTo>
                      <a:pt x="5215" y="5945"/>
                      <a:pt x="5239" y="5945"/>
                      <a:pt x="5263" y="5945"/>
                    </a:cubicBezTo>
                    <a:lnTo>
                      <a:pt x="5288" y="5945"/>
                    </a:lnTo>
                    <a:cubicBezTo>
                      <a:pt x="5539" y="5143"/>
                      <a:pt x="5715" y="4291"/>
                      <a:pt x="5790" y="3414"/>
                    </a:cubicBezTo>
                    <a:cubicBezTo>
                      <a:pt x="5890" y="2261"/>
                      <a:pt x="5765" y="1133"/>
                      <a:pt x="5614" y="6"/>
                    </a:cubicBezTo>
                    <a:cubicBezTo>
                      <a:pt x="5548" y="2"/>
                      <a:pt x="5482" y="1"/>
                      <a:pt x="5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37"/>
              <p:cNvSpPr/>
              <p:nvPr/>
            </p:nvSpPr>
            <p:spPr>
              <a:xfrm>
                <a:off x="2746362" y="4035314"/>
                <a:ext cx="54295" cy="12908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6141" extrusionOk="0">
                    <a:moveTo>
                      <a:pt x="2181" y="0"/>
                    </a:moveTo>
                    <a:lnTo>
                      <a:pt x="2181" y="0"/>
                    </a:lnTo>
                    <a:cubicBezTo>
                      <a:pt x="1479" y="2056"/>
                      <a:pt x="753" y="4086"/>
                      <a:pt x="1" y="6141"/>
                    </a:cubicBezTo>
                    <a:cubicBezTo>
                      <a:pt x="721" y="5637"/>
                      <a:pt x="1580" y="5362"/>
                      <a:pt x="2466" y="5362"/>
                    </a:cubicBezTo>
                    <a:cubicBezTo>
                      <a:pt x="2505" y="5362"/>
                      <a:pt x="2543" y="5363"/>
                      <a:pt x="2582" y="5364"/>
                    </a:cubicBezTo>
                    <a:cubicBezTo>
                      <a:pt x="2332" y="3559"/>
                      <a:pt x="1981" y="1780"/>
                      <a:pt x="2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37"/>
              <p:cNvSpPr/>
              <p:nvPr/>
            </p:nvSpPr>
            <p:spPr>
              <a:xfrm>
                <a:off x="2677353" y="4009501"/>
                <a:ext cx="114349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171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3409" y="1379"/>
                      <a:pt x="1479" y="2858"/>
                      <a:pt x="0" y="4737"/>
                    </a:cubicBezTo>
                    <a:cubicBezTo>
                      <a:pt x="1053" y="5690"/>
                      <a:pt x="1855" y="6868"/>
                      <a:pt x="2406" y="8171"/>
                    </a:cubicBezTo>
                    <a:cubicBezTo>
                      <a:pt x="3434" y="5464"/>
                      <a:pt x="4462" y="2732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37"/>
              <p:cNvSpPr/>
              <p:nvPr/>
            </p:nvSpPr>
            <p:spPr>
              <a:xfrm>
                <a:off x="2643637" y="4282383"/>
                <a:ext cx="150167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991" extrusionOk="0">
                    <a:moveTo>
                      <a:pt x="7143" y="1"/>
                    </a:moveTo>
                    <a:cubicBezTo>
                      <a:pt x="5138" y="477"/>
                      <a:pt x="3459" y="978"/>
                      <a:pt x="1755" y="2206"/>
                    </a:cubicBezTo>
                    <a:cubicBezTo>
                      <a:pt x="1178" y="3485"/>
                      <a:pt x="602" y="4763"/>
                      <a:pt x="0" y="5991"/>
                    </a:cubicBezTo>
                    <a:cubicBezTo>
                      <a:pt x="3534" y="5565"/>
                      <a:pt x="6041" y="3134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37"/>
              <p:cNvSpPr/>
              <p:nvPr/>
            </p:nvSpPr>
            <p:spPr>
              <a:xfrm>
                <a:off x="2620452" y="4111175"/>
                <a:ext cx="104869" cy="216023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0277" extrusionOk="0">
                    <a:moveTo>
                      <a:pt x="2632" y="0"/>
                    </a:moveTo>
                    <a:cubicBezTo>
                      <a:pt x="1855" y="1003"/>
                      <a:pt x="1204" y="2131"/>
                      <a:pt x="702" y="3384"/>
                    </a:cubicBezTo>
                    <a:cubicBezTo>
                      <a:pt x="377" y="4286"/>
                      <a:pt x="151" y="5214"/>
                      <a:pt x="1" y="6141"/>
                    </a:cubicBezTo>
                    <a:cubicBezTo>
                      <a:pt x="953" y="7419"/>
                      <a:pt x="1730" y="8823"/>
                      <a:pt x="2407" y="10276"/>
                    </a:cubicBezTo>
                    <a:cubicBezTo>
                      <a:pt x="3259" y="8046"/>
                      <a:pt x="4136" y="5840"/>
                      <a:pt x="4988" y="3610"/>
                    </a:cubicBezTo>
                    <a:cubicBezTo>
                      <a:pt x="4988" y="3584"/>
                      <a:pt x="4988" y="3584"/>
                      <a:pt x="4988" y="3559"/>
                    </a:cubicBezTo>
                    <a:cubicBezTo>
                      <a:pt x="4988" y="3559"/>
                      <a:pt x="4963" y="3534"/>
                      <a:pt x="4963" y="3534"/>
                    </a:cubicBezTo>
                    <a:cubicBezTo>
                      <a:pt x="4412" y="2206"/>
                      <a:pt x="3610" y="1053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37"/>
              <p:cNvSpPr/>
              <p:nvPr/>
            </p:nvSpPr>
            <p:spPr>
              <a:xfrm>
                <a:off x="2612023" y="4245514"/>
                <a:ext cx="56397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7770" extrusionOk="0">
                    <a:moveTo>
                      <a:pt x="352" y="0"/>
                    </a:moveTo>
                    <a:lnTo>
                      <a:pt x="352" y="0"/>
                    </a:lnTo>
                    <a:cubicBezTo>
                      <a:pt x="1" y="2607"/>
                      <a:pt x="352" y="5264"/>
                      <a:pt x="1304" y="7770"/>
                    </a:cubicBezTo>
                    <a:cubicBezTo>
                      <a:pt x="1755" y="6592"/>
                      <a:pt x="2206" y="5389"/>
                      <a:pt x="2682" y="4211"/>
                    </a:cubicBezTo>
                    <a:cubicBezTo>
                      <a:pt x="2031" y="2732"/>
                      <a:pt x="1229" y="1354"/>
                      <a:pt x="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37"/>
              <p:cNvSpPr/>
              <p:nvPr/>
            </p:nvSpPr>
            <p:spPr>
              <a:xfrm>
                <a:off x="2510875" y="3661789"/>
                <a:ext cx="115400" cy="14911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094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3585" y="1430"/>
                      <a:pt x="1655" y="2958"/>
                      <a:pt x="1" y="4738"/>
                    </a:cubicBezTo>
                    <a:cubicBezTo>
                      <a:pt x="577" y="5490"/>
                      <a:pt x="1128" y="6292"/>
                      <a:pt x="1680" y="7094"/>
                    </a:cubicBezTo>
                    <a:cubicBezTo>
                      <a:pt x="2106" y="5941"/>
                      <a:pt x="2582" y="4788"/>
                      <a:pt x="3058" y="3660"/>
                    </a:cubicBezTo>
                    <a:cubicBezTo>
                      <a:pt x="3635" y="2307"/>
                      <a:pt x="4286" y="1054"/>
                      <a:pt x="5439" y="151"/>
                    </a:cubicBezTo>
                    <a:cubicBezTo>
                      <a:pt x="5439" y="101"/>
                      <a:pt x="5464" y="51"/>
                      <a:pt x="5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37"/>
              <p:cNvSpPr/>
              <p:nvPr/>
            </p:nvSpPr>
            <p:spPr>
              <a:xfrm>
                <a:off x="2476633" y="3883592"/>
                <a:ext cx="149116" cy="19599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9324" extrusionOk="0">
                    <a:moveTo>
                      <a:pt x="7093" y="0"/>
                    </a:moveTo>
                    <a:lnTo>
                      <a:pt x="7093" y="0"/>
                    </a:lnTo>
                    <a:cubicBezTo>
                      <a:pt x="4913" y="652"/>
                      <a:pt x="3183" y="1404"/>
                      <a:pt x="1579" y="3033"/>
                    </a:cubicBezTo>
                    <a:cubicBezTo>
                      <a:pt x="978" y="5113"/>
                      <a:pt x="502" y="7218"/>
                      <a:pt x="1" y="9324"/>
                    </a:cubicBezTo>
                    <a:cubicBezTo>
                      <a:pt x="1254" y="7770"/>
                      <a:pt x="3133" y="6918"/>
                      <a:pt x="5113" y="6893"/>
                    </a:cubicBezTo>
                    <a:cubicBezTo>
                      <a:pt x="5965" y="5414"/>
                      <a:pt x="6592" y="3810"/>
                      <a:pt x="6918" y="2106"/>
                    </a:cubicBezTo>
                    <a:cubicBezTo>
                      <a:pt x="7043" y="1404"/>
                      <a:pt x="7093" y="702"/>
                      <a:pt x="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37"/>
              <p:cNvSpPr/>
              <p:nvPr/>
            </p:nvSpPr>
            <p:spPr>
              <a:xfrm>
                <a:off x="2511926" y="3780341"/>
                <a:ext cx="113823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569" extrusionOk="0">
                    <a:moveTo>
                      <a:pt x="5038" y="0"/>
                    </a:moveTo>
                    <a:cubicBezTo>
                      <a:pt x="3885" y="276"/>
                      <a:pt x="2883" y="852"/>
                      <a:pt x="2006" y="1629"/>
                    </a:cubicBezTo>
                    <a:cubicBezTo>
                      <a:pt x="1504" y="2983"/>
                      <a:pt x="1028" y="4336"/>
                      <a:pt x="577" y="5714"/>
                    </a:cubicBezTo>
                    <a:cubicBezTo>
                      <a:pt x="377" y="6341"/>
                      <a:pt x="176" y="6942"/>
                      <a:pt x="1" y="7569"/>
                    </a:cubicBezTo>
                    <a:cubicBezTo>
                      <a:pt x="1354" y="6040"/>
                      <a:pt x="3409" y="4812"/>
                      <a:pt x="5414" y="4737"/>
                    </a:cubicBezTo>
                    <a:cubicBezTo>
                      <a:pt x="5414" y="3158"/>
                      <a:pt x="5189" y="1579"/>
                      <a:pt x="5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37"/>
              <p:cNvSpPr/>
              <p:nvPr/>
            </p:nvSpPr>
            <p:spPr>
              <a:xfrm>
                <a:off x="2410777" y="4397068"/>
                <a:ext cx="207594" cy="71846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3418" extrusionOk="0">
                    <a:moveTo>
                      <a:pt x="4447" y="1"/>
                    </a:moveTo>
                    <a:cubicBezTo>
                      <a:pt x="2940" y="1"/>
                      <a:pt x="1445" y="254"/>
                      <a:pt x="1" y="811"/>
                    </a:cubicBezTo>
                    <a:cubicBezTo>
                      <a:pt x="1755" y="1938"/>
                      <a:pt x="3459" y="2891"/>
                      <a:pt x="5540" y="3417"/>
                    </a:cubicBezTo>
                    <a:cubicBezTo>
                      <a:pt x="6968" y="2615"/>
                      <a:pt x="8422" y="1813"/>
                      <a:pt x="9875" y="1061"/>
                    </a:cubicBezTo>
                    <a:cubicBezTo>
                      <a:pt x="9875" y="1036"/>
                      <a:pt x="9875" y="1036"/>
                      <a:pt x="9875" y="1011"/>
                    </a:cubicBezTo>
                    <a:cubicBezTo>
                      <a:pt x="8095" y="367"/>
                      <a:pt x="6263" y="1"/>
                      <a:pt x="4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37"/>
              <p:cNvSpPr/>
              <p:nvPr/>
            </p:nvSpPr>
            <p:spPr>
              <a:xfrm>
                <a:off x="2557245" y="3680770"/>
                <a:ext cx="63228" cy="125931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991" extrusionOk="0">
                    <a:moveTo>
                      <a:pt x="3008" y="0"/>
                    </a:moveTo>
                    <a:cubicBezTo>
                      <a:pt x="1704" y="1303"/>
                      <a:pt x="1078" y="3233"/>
                      <a:pt x="401" y="4912"/>
                    </a:cubicBezTo>
                    <a:cubicBezTo>
                      <a:pt x="276" y="5263"/>
                      <a:pt x="125" y="5639"/>
                      <a:pt x="0" y="5990"/>
                    </a:cubicBezTo>
                    <a:cubicBezTo>
                      <a:pt x="777" y="5213"/>
                      <a:pt x="1780" y="4737"/>
                      <a:pt x="2857" y="4486"/>
                    </a:cubicBezTo>
                    <a:cubicBezTo>
                      <a:pt x="2707" y="2958"/>
                      <a:pt x="2657" y="1454"/>
                      <a:pt x="30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37"/>
              <p:cNvSpPr/>
              <p:nvPr/>
            </p:nvSpPr>
            <p:spPr>
              <a:xfrm>
                <a:off x="2499818" y="4430952"/>
                <a:ext cx="115925" cy="1412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718" extrusionOk="0">
                    <a:moveTo>
                      <a:pt x="5514" y="1"/>
                    </a:moveTo>
                    <a:cubicBezTo>
                      <a:pt x="4161" y="727"/>
                      <a:pt x="2807" y="1479"/>
                      <a:pt x="1454" y="2181"/>
                    </a:cubicBezTo>
                    <a:cubicBezTo>
                      <a:pt x="552" y="3560"/>
                      <a:pt x="101" y="5088"/>
                      <a:pt x="0" y="6717"/>
                    </a:cubicBezTo>
                    <a:cubicBezTo>
                      <a:pt x="2757" y="5464"/>
                      <a:pt x="4787" y="2958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37"/>
              <p:cNvSpPr/>
              <p:nvPr/>
            </p:nvSpPr>
            <p:spPr>
              <a:xfrm>
                <a:off x="2460301" y="4033738"/>
                <a:ext cx="120655" cy="11697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565" extrusionOk="0">
                    <a:moveTo>
                      <a:pt x="5740" y="0"/>
                    </a:moveTo>
                    <a:cubicBezTo>
                      <a:pt x="3835" y="75"/>
                      <a:pt x="2206" y="877"/>
                      <a:pt x="853" y="2256"/>
                    </a:cubicBezTo>
                    <a:cubicBezTo>
                      <a:pt x="838" y="2263"/>
                      <a:pt x="825" y="2266"/>
                      <a:pt x="815" y="2266"/>
                    </a:cubicBezTo>
                    <a:cubicBezTo>
                      <a:pt x="790" y="2266"/>
                      <a:pt x="778" y="2249"/>
                      <a:pt x="778" y="2231"/>
                    </a:cubicBezTo>
                    <a:cubicBezTo>
                      <a:pt x="527" y="3334"/>
                      <a:pt x="251" y="4436"/>
                      <a:pt x="1" y="5564"/>
                    </a:cubicBezTo>
                    <a:cubicBezTo>
                      <a:pt x="2382" y="4211"/>
                      <a:pt x="4361" y="2306"/>
                      <a:pt x="5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37"/>
              <p:cNvSpPr/>
              <p:nvPr/>
            </p:nvSpPr>
            <p:spPr>
              <a:xfrm>
                <a:off x="2435013" y="3764009"/>
                <a:ext cx="109073" cy="18176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8647" extrusionOk="0">
                    <a:moveTo>
                      <a:pt x="3484" y="0"/>
                    </a:moveTo>
                    <a:cubicBezTo>
                      <a:pt x="2031" y="1554"/>
                      <a:pt x="803" y="3258"/>
                      <a:pt x="1" y="5238"/>
                    </a:cubicBezTo>
                    <a:cubicBezTo>
                      <a:pt x="727" y="5915"/>
                      <a:pt x="1429" y="6617"/>
                      <a:pt x="2156" y="7318"/>
                    </a:cubicBezTo>
                    <a:cubicBezTo>
                      <a:pt x="2507" y="7669"/>
                      <a:pt x="3083" y="8095"/>
                      <a:pt x="3133" y="8647"/>
                    </a:cubicBezTo>
                    <a:cubicBezTo>
                      <a:pt x="3509" y="7369"/>
                      <a:pt x="3910" y="6140"/>
                      <a:pt x="4311" y="4912"/>
                    </a:cubicBezTo>
                    <a:cubicBezTo>
                      <a:pt x="4612" y="4085"/>
                      <a:pt x="4888" y="3283"/>
                      <a:pt x="5189" y="2481"/>
                    </a:cubicBezTo>
                    <a:cubicBezTo>
                      <a:pt x="4612" y="1654"/>
                      <a:pt x="4036" y="827"/>
                      <a:pt x="3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37"/>
              <p:cNvSpPr/>
              <p:nvPr/>
            </p:nvSpPr>
            <p:spPr>
              <a:xfrm>
                <a:off x="2410777" y="3877265"/>
                <a:ext cx="88536" cy="198639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9450" extrusionOk="0">
                    <a:moveTo>
                      <a:pt x="1103" y="1"/>
                    </a:moveTo>
                    <a:cubicBezTo>
                      <a:pt x="1003" y="276"/>
                      <a:pt x="903" y="527"/>
                      <a:pt x="803" y="803"/>
                    </a:cubicBezTo>
                    <a:cubicBezTo>
                      <a:pt x="201" y="2732"/>
                      <a:pt x="1" y="4687"/>
                      <a:pt x="151" y="6642"/>
                    </a:cubicBezTo>
                    <a:cubicBezTo>
                      <a:pt x="1254" y="7294"/>
                      <a:pt x="2131" y="8296"/>
                      <a:pt x="2733" y="9449"/>
                    </a:cubicBezTo>
                    <a:cubicBezTo>
                      <a:pt x="3108" y="7444"/>
                      <a:pt x="3635" y="5464"/>
                      <a:pt x="4211" y="3509"/>
                    </a:cubicBezTo>
                    <a:cubicBezTo>
                      <a:pt x="4186" y="3509"/>
                      <a:pt x="4136" y="3509"/>
                      <a:pt x="4136" y="3459"/>
                    </a:cubicBezTo>
                    <a:cubicBezTo>
                      <a:pt x="3961" y="2657"/>
                      <a:pt x="3184" y="2106"/>
                      <a:pt x="2607" y="1529"/>
                    </a:cubicBezTo>
                    <a:cubicBezTo>
                      <a:pt x="2106" y="1028"/>
                      <a:pt x="1605" y="527"/>
                      <a:pt x="1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37"/>
              <p:cNvSpPr/>
              <p:nvPr/>
            </p:nvSpPr>
            <p:spPr>
              <a:xfrm>
                <a:off x="2378638" y="4481527"/>
                <a:ext cx="142789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147" extrusionOk="0">
                    <a:moveTo>
                      <a:pt x="6793" y="1"/>
                    </a:moveTo>
                    <a:cubicBezTo>
                      <a:pt x="5239" y="803"/>
                      <a:pt x="3660" y="1555"/>
                      <a:pt x="2031" y="2206"/>
                    </a:cubicBezTo>
                    <a:cubicBezTo>
                      <a:pt x="1630" y="2657"/>
                      <a:pt x="1179" y="3083"/>
                      <a:pt x="828" y="3610"/>
                    </a:cubicBezTo>
                    <a:cubicBezTo>
                      <a:pt x="502" y="4036"/>
                      <a:pt x="251" y="4512"/>
                      <a:pt x="1" y="5013"/>
                    </a:cubicBezTo>
                    <a:cubicBezTo>
                      <a:pt x="648" y="5093"/>
                      <a:pt x="1296" y="5147"/>
                      <a:pt x="1941" y="5147"/>
                    </a:cubicBezTo>
                    <a:cubicBezTo>
                      <a:pt x="2720" y="5147"/>
                      <a:pt x="3494" y="5068"/>
                      <a:pt x="4262" y="4863"/>
                    </a:cubicBezTo>
                    <a:cubicBezTo>
                      <a:pt x="4738" y="4737"/>
                      <a:pt x="5164" y="4587"/>
                      <a:pt x="5590" y="4387"/>
                    </a:cubicBezTo>
                    <a:cubicBezTo>
                      <a:pt x="5565" y="2833"/>
                      <a:pt x="6016" y="1329"/>
                      <a:pt x="6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37"/>
              <p:cNvSpPr/>
              <p:nvPr/>
            </p:nvSpPr>
            <p:spPr>
              <a:xfrm>
                <a:off x="2303302" y="4415671"/>
                <a:ext cx="217074" cy="10592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5039" extrusionOk="0">
                    <a:moveTo>
                      <a:pt x="4938" y="1"/>
                    </a:moveTo>
                    <a:cubicBezTo>
                      <a:pt x="4287" y="251"/>
                      <a:pt x="3635" y="577"/>
                      <a:pt x="2983" y="1003"/>
                    </a:cubicBezTo>
                    <a:cubicBezTo>
                      <a:pt x="1830" y="1730"/>
                      <a:pt x="853" y="2632"/>
                      <a:pt x="1" y="3685"/>
                    </a:cubicBezTo>
                    <a:cubicBezTo>
                      <a:pt x="1805" y="4387"/>
                      <a:pt x="3585" y="4888"/>
                      <a:pt x="5565" y="5038"/>
                    </a:cubicBezTo>
                    <a:lnTo>
                      <a:pt x="5615" y="5038"/>
                    </a:lnTo>
                    <a:cubicBezTo>
                      <a:pt x="5916" y="4938"/>
                      <a:pt x="6191" y="4813"/>
                      <a:pt x="6492" y="4662"/>
                    </a:cubicBezTo>
                    <a:cubicBezTo>
                      <a:pt x="7770" y="4036"/>
                      <a:pt x="9049" y="3384"/>
                      <a:pt x="10327" y="2682"/>
                    </a:cubicBezTo>
                    <a:cubicBezTo>
                      <a:pt x="8347" y="2357"/>
                      <a:pt x="6567" y="1179"/>
                      <a:pt x="49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37"/>
              <p:cNvSpPr/>
              <p:nvPr/>
            </p:nvSpPr>
            <p:spPr>
              <a:xfrm>
                <a:off x="2413951" y="4020558"/>
                <a:ext cx="52697" cy="13383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367" extrusionOk="0">
                    <a:moveTo>
                      <a:pt x="0" y="1"/>
                    </a:moveTo>
                    <a:cubicBezTo>
                      <a:pt x="201" y="2206"/>
                      <a:pt x="852" y="4362"/>
                      <a:pt x="1905" y="6367"/>
                    </a:cubicBezTo>
                    <a:cubicBezTo>
                      <a:pt x="1930" y="6342"/>
                      <a:pt x="1980" y="6317"/>
                      <a:pt x="2030" y="6291"/>
                    </a:cubicBezTo>
                    <a:cubicBezTo>
                      <a:pt x="2030" y="6266"/>
                      <a:pt x="2005" y="6266"/>
                      <a:pt x="2005" y="6241"/>
                    </a:cubicBezTo>
                    <a:cubicBezTo>
                      <a:pt x="2130" y="5164"/>
                      <a:pt x="2306" y="4061"/>
                      <a:pt x="2506" y="2983"/>
                    </a:cubicBezTo>
                    <a:cubicBezTo>
                      <a:pt x="1930" y="1755"/>
                      <a:pt x="1078" y="82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37"/>
              <p:cNvSpPr/>
              <p:nvPr/>
            </p:nvSpPr>
            <p:spPr>
              <a:xfrm>
                <a:off x="2393919" y="4168076"/>
                <a:ext cx="42166" cy="8008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810" extrusionOk="0">
                    <a:moveTo>
                      <a:pt x="2006" y="0"/>
                    </a:moveTo>
                    <a:cubicBezTo>
                      <a:pt x="1404" y="401"/>
                      <a:pt x="828" y="777"/>
                      <a:pt x="251" y="1153"/>
                    </a:cubicBezTo>
                    <a:cubicBezTo>
                      <a:pt x="26" y="2055"/>
                      <a:pt x="1" y="2933"/>
                      <a:pt x="151" y="3810"/>
                    </a:cubicBezTo>
                    <a:cubicBezTo>
                      <a:pt x="978" y="2757"/>
                      <a:pt x="1605" y="1504"/>
                      <a:pt x="2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37"/>
              <p:cNvSpPr/>
              <p:nvPr/>
            </p:nvSpPr>
            <p:spPr>
              <a:xfrm>
                <a:off x="2269586" y="4132468"/>
                <a:ext cx="162295" cy="5091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422" extrusionOk="0">
                    <a:moveTo>
                      <a:pt x="2224" y="0"/>
                    </a:moveTo>
                    <a:cubicBezTo>
                      <a:pt x="1478" y="0"/>
                      <a:pt x="734" y="72"/>
                      <a:pt x="1" y="216"/>
                    </a:cubicBezTo>
                    <a:cubicBezTo>
                      <a:pt x="1855" y="1293"/>
                      <a:pt x="3810" y="2045"/>
                      <a:pt x="5966" y="2421"/>
                    </a:cubicBezTo>
                    <a:cubicBezTo>
                      <a:pt x="6542" y="2045"/>
                      <a:pt x="7119" y="1694"/>
                      <a:pt x="7720" y="1318"/>
                    </a:cubicBezTo>
                    <a:cubicBezTo>
                      <a:pt x="5951" y="443"/>
                      <a:pt x="4079" y="0"/>
                      <a:pt x="2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37"/>
              <p:cNvSpPr/>
              <p:nvPr/>
            </p:nvSpPr>
            <p:spPr>
              <a:xfrm>
                <a:off x="2292771" y="4196516"/>
                <a:ext cx="101169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142" extrusionOk="0">
                    <a:moveTo>
                      <a:pt x="4763" y="1"/>
                    </a:moveTo>
                    <a:cubicBezTo>
                      <a:pt x="3935" y="552"/>
                      <a:pt x="3083" y="1078"/>
                      <a:pt x="2231" y="1605"/>
                    </a:cubicBezTo>
                    <a:cubicBezTo>
                      <a:pt x="1204" y="3008"/>
                      <a:pt x="527" y="4512"/>
                      <a:pt x="1" y="6141"/>
                    </a:cubicBezTo>
                    <a:cubicBezTo>
                      <a:pt x="1880" y="5339"/>
                      <a:pt x="3534" y="4211"/>
                      <a:pt x="4813" y="2657"/>
                    </a:cubicBezTo>
                    <a:cubicBezTo>
                      <a:pt x="4562" y="1780"/>
                      <a:pt x="4562" y="878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37"/>
              <p:cNvSpPr/>
              <p:nvPr/>
            </p:nvSpPr>
            <p:spPr>
              <a:xfrm>
                <a:off x="2249575" y="4532101"/>
                <a:ext cx="162274" cy="5429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2583" extrusionOk="0">
                    <a:moveTo>
                      <a:pt x="7720" y="1"/>
                    </a:moveTo>
                    <a:lnTo>
                      <a:pt x="7720" y="1"/>
                    </a:lnTo>
                    <a:cubicBezTo>
                      <a:pt x="5264" y="928"/>
                      <a:pt x="2732" y="1630"/>
                      <a:pt x="0" y="1855"/>
                    </a:cubicBezTo>
                    <a:cubicBezTo>
                      <a:pt x="92" y="1853"/>
                      <a:pt x="183" y="1852"/>
                      <a:pt x="274" y="1852"/>
                    </a:cubicBezTo>
                    <a:cubicBezTo>
                      <a:pt x="2211" y="1852"/>
                      <a:pt x="4126" y="2343"/>
                      <a:pt x="6041" y="2582"/>
                    </a:cubicBezTo>
                    <a:cubicBezTo>
                      <a:pt x="6417" y="1655"/>
                      <a:pt x="6968" y="702"/>
                      <a:pt x="7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37"/>
              <p:cNvSpPr/>
              <p:nvPr/>
            </p:nvSpPr>
            <p:spPr>
              <a:xfrm>
                <a:off x="2248524" y="4495232"/>
                <a:ext cx="16332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384" extrusionOk="0">
                    <a:moveTo>
                      <a:pt x="2507" y="0"/>
                    </a:moveTo>
                    <a:cubicBezTo>
                      <a:pt x="2106" y="476"/>
                      <a:pt x="1755" y="978"/>
                      <a:pt x="1404" y="1529"/>
                    </a:cubicBezTo>
                    <a:cubicBezTo>
                      <a:pt x="978" y="2231"/>
                      <a:pt x="552" y="2857"/>
                      <a:pt x="0" y="3384"/>
                    </a:cubicBezTo>
                    <a:cubicBezTo>
                      <a:pt x="2632" y="2782"/>
                      <a:pt x="5264" y="2406"/>
                      <a:pt x="7770" y="1429"/>
                    </a:cubicBezTo>
                    <a:cubicBezTo>
                      <a:pt x="5940" y="1278"/>
                      <a:pt x="4136" y="852"/>
                      <a:pt x="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37"/>
              <p:cNvSpPr/>
              <p:nvPr/>
            </p:nvSpPr>
            <p:spPr>
              <a:xfrm>
                <a:off x="2177918" y="4137513"/>
                <a:ext cx="210221" cy="9644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4588" extrusionOk="0">
                    <a:moveTo>
                      <a:pt x="4161" y="1"/>
                    </a:moveTo>
                    <a:cubicBezTo>
                      <a:pt x="2708" y="301"/>
                      <a:pt x="1304" y="878"/>
                      <a:pt x="1" y="1755"/>
                    </a:cubicBezTo>
                    <a:cubicBezTo>
                      <a:pt x="1906" y="3409"/>
                      <a:pt x="4061" y="4387"/>
                      <a:pt x="6567" y="4587"/>
                    </a:cubicBezTo>
                    <a:cubicBezTo>
                      <a:pt x="7720" y="3860"/>
                      <a:pt x="8873" y="3133"/>
                      <a:pt x="10001" y="2382"/>
                    </a:cubicBezTo>
                    <a:cubicBezTo>
                      <a:pt x="7896" y="2006"/>
                      <a:pt x="5916" y="1204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37"/>
              <p:cNvSpPr/>
              <p:nvPr/>
            </p:nvSpPr>
            <p:spPr>
              <a:xfrm>
                <a:off x="2181092" y="4240764"/>
                <a:ext cx="144891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5465" extrusionOk="0">
                    <a:moveTo>
                      <a:pt x="6742" y="1"/>
                    </a:moveTo>
                    <a:cubicBezTo>
                      <a:pt x="5289" y="878"/>
                      <a:pt x="3835" y="1755"/>
                      <a:pt x="2356" y="2557"/>
                    </a:cubicBezTo>
                    <a:cubicBezTo>
                      <a:pt x="1930" y="2783"/>
                      <a:pt x="1504" y="3008"/>
                      <a:pt x="1053" y="3234"/>
                    </a:cubicBezTo>
                    <a:cubicBezTo>
                      <a:pt x="953" y="3560"/>
                      <a:pt x="777" y="3861"/>
                      <a:pt x="627" y="4186"/>
                    </a:cubicBezTo>
                    <a:cubicBezTo>
                      <a:pt x="426" y="4612"/>
                      <a:pt x="251" y="5064"/>
                      <a:pt x="0" y="5465"/>
                    </a:cubicBezTo>
                    <a:cubicBezTo>
                      <a:pt x="1780" y="5189"/>
                      <a:pt x="3509" y="4763"/>
                      <a:pt x="5113" y="4111"/>
                    </a:cubicBezTo>
                    <a:cubicBezTo>
                      <a:pt x="5439" y="2633"/>
                      <a:pt x="6065" y="1254"/>
                      <a:pt x="6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37"/>
              <p:cNvSpPr/>
              <p:nvPr/>
            </p:nvSpPr>
            <p:spPr>
              <a:xfrm>
                <a:off x="2087847" y="4176505"/>
                <a:ext cx="219176" cy="120129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715" extrusionOk="0">
                    <a:moveTo>
                      <a:pt x="4136" y="0"/>
                    </a:moveTo>
                    <a:cubicBezTo>
                      <a:pt x="3985" y="126"/>
                      <a:pt x="3810" y="226"/>
                      <a:pt x="3659" y="351"/>
                    </a:cubicBezTo>
                    <a:cubicBezTo>
                      <a:pt x="2206" y="1454"/>
                      <a:pt x="978" y="2832"/>
                      <a:pt x="0" y="4386"/>
                    </a:cubicBezTo>
                    <a:cubicBezTo>
                      <a:pt x="1805" y="5188"/>
                      <a:pt x="3634" y="5639"/>
                      <a:pt x="5639" y="5690"/>
                    </a:cubicBezTo>
                    <a:cubicBezTo>
                      <a:pt x="5664" y="5690"/>
                      <a:pt x="5689" y="5690"/>
                      <a:pt x="5689" y="5715"/>
                    </a:cubicBezTo>
                    <a:cubicBezTo>
                      <a:pt x="7319" y="4888"/>
                      <a:pt x="8872" y="3960"/>
                      <a:pt x="10426" y="3008"/>
                    </a:cubicBezTo>
                    <a:cubicBezTo>
                      <a:pt x="8045" y="2732"/>
                      <a:pt x="5840" y="1730"/>
                      <a:pt x="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73" name="Google Shape;6073;p37"/>
              <p:cNvGrpSpPr/>
              <p:nvPr/>
            </p:nvGrpSpPr>
            <p:grpSpPr>
              <a:xfrm>
                <a:off x="2131043" y="3423149"/>
                <a:ext cx="217599" cy="468368"/>
                <a:chOff x="2131043" y="3423149"/>
                <a:chExt cx="217599" cy="468368"/>
              </a:xfrm>
            </p:grpSpPr>
            <p:sp>
              <p:nvSpPr>
                <p:cNvPr id="6074" name="Google Shape;6074;p37"/>
                <p:cNvSpPr/>
                <p:nvPr/>
              </p:nvSpPr>
              <p:spPr>
                <a:xfrm>
                  <a:off x="2250101" y="3607536"/>
                  <a:ext cx="98542" cy="19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9124" extrusionOk="0">
                      <a:moveTo>
                        <a:pt x="3935" y="0"/>
                      </a:moveTo>
                      <a:cubicBezTo>
                        <a:pt x="2707" y="928"/>
                        <a:pt x="1905" y="2056"/>
                        <a:pt x="1028" y="3334"/>
                      </a:cubicBezTo>
                      <a:cubicBezTo>
                        <a:pt x="1010" y="3352"/>
                        <a:pt x="993" y="3369"/>
                        <a:pt x="975" y="3369"/>
                      </a:cubicBezTo>
                      <a:cubicBezTo>
                        <a:pt x="968" y="3369"/>
                        <a:pt x="960" y="3366"/>
                        <a:pt x="953" y="3359"/>
                      </a:cubicBezTo>
                      <a:cubicBezTo>
                        <a:pt x="953" y="3384"/>
                        <a:pt x="953" y="3409"/>
                        <a:pt x="953" y="3409"/>
                      </a:cubicBezTo>
                      <a:cubicBezTo>
                        <a:pt x="953" y="3434"/>
                        <a:pt x="978" y="3459"/>
                        <a:pt x="978" y="3459"/>
                      </a:cubicBezTo>
                      <a:cubicBezTo>
                        <a:pt x="1028" y="3534"/>
                        <a:pt x="978" y="3635"/>
                        <a:pt x="903" y="3635"/>
                      </a:cubicBezTo>
                      <a:cubicBezTo>
                        <a:pt x="853" y="3910"/>
                        <a:pt x="803" y="4211"/>
                        <a:pt x="777" y="4462"/>
                      </a:cubicBezTo>
                      <a:cubicBezTo>
                        <a:pt x="527" y="5865"/>
                        <a:pt x="351" y="7544"/>
                        <a:pt x="1" y="9123"/>
                      </a:cubicBezTo>
                      <a:cubicBezTo>
                        <a:pt x="1279" y="8021"/>
                        <a:pt x="2908" y="7294"/>
                        <a:pt x="4537" y="6918"/>
                      </a:cubicBezTo>
                      <a:cubicBezTo>
                        <a:pt x="4587" y="6918"/>
                        <a:pt x="4637" y="6918"/>
                        <a:pt x="4662" y="6968"/>
                      </a:cubicBezTo>
                      <a:cubicBezTo>
                        <a:pt x="4687" y="5990"/>
                        <a:pt x="4587" y="4988"/>
                        <a:pt x="4462" y="4036"/>
                      </a:cubicBezTo>
                      <a:cubicBezTo>
                        <a:pt x="4311" y="2707"/>
                        <a:pt x="4136" y="1354"/>
                        <a:pt x="39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7"/>
                <p:cNvSpPr/>
                <p:nvPr/>
              </p:nvSpPr>
              <p:spPr>
                <a:xfrm>
                  <a:off x="2210583" y="3758207"/>
                  <a:ext cx="137534" cy="13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" h="6342" extrusionOk="0">
                      <a:moveTo>
                        <a:pt x="6542" y="0"/>
                      </a:moveTo>
                      <a:cubicBezTo>
                        <a:pt x="6517" y="0"/>
                        <a:pt x="6492" y="0"/>
                        <a:pt x="6492" y="25"/>
                      </a:cubicBezTo>
                      <a:cubicBezTo>
                        <a:pt x="4713" y="452"/>
                        <a:pt x="3234" y="1254"/>
                        <a:pt x="1805" y="2306"/>
                      </a:cubicBezTo>
                      <a:cubicBezTo>
                        <a:pt x="1454" y="3735"/>
                        <a:pt x="928" y="5088"/>
                        <a:pt x="1" y="6116"/>
                      </a:cubicBezTo>
                      <a:lnTo>
                        <a:pt x="276" y="6341"/>
                      </a:lnTo>
                      <a:cubicBezTo>
                        <a:pt x="302" y="6316"/>
                        <a:pt x="327" y="6291"/>
                        <a:pt x="377" y="6266"/>
                      </a:cubicBezTo>
                      <a:cubicBezTo>
                        <a:pt x="2507" y="5364"/>
                        <a:pt x="4512" y="5564"/>
                        <a:pt x="5765" y="3208"/>
                      </a:cubicBezTo>
                      <a:cubicBezTo>
                        <a:pt x="6292" y="2206"/>
                        <a:pt x="6492" y="1103"/>
                        <a:pt x="65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7"/>
                <p:cNvSpPr/>
                <p:nvPr/>
              </p:nvSpPr>
              <p:spPr>
                <a:xfrm>
                  <a:off x="2271184" y="3510592"/>
                  <a:ext cx="60601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7671" extrusionOk="0">
                      <a:moveTo>
                        <a:pt x="2155" y="1"/>
                      </a:moveTo>
                      <a:cubicBezTo>
                        <a:pt x="1679" y="678"/>
                        <a:pt x="1253" y="1354"/>
                        <a:pt x="827" y="2031"/>
                      </a:cubicBezTo>
                      <a:cubicBezTo>
                        <a:pt x="576" y="3936"/>
                        <a:pt x="301" y="5790"/>
                        <a:pt x="0" y="7670"/>
                      </a:cubicBezTo>
                      <a:cubicBezTo>
                        <a:pt x="551" y="6317"/>
                        <a:pt x="1704" y="5164"/>
                        <a:pt x="2882" y="4312"/>
                      </a:cubicBezTo>
                      <a:cubicBezTo>
                        <a:pt x="2657" y="2883"/>
                        <a:pt x="2406" y="1429"/>
                        <a:pt x="2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7"/>
                <p:cNvSpPr/>
                <p:nvPr/>
              </p:nvSpPr>
              <p:spPr>
                <a:xfrm>
                  <a:off x="2290144" y="3438956"/>
                  <a:ext cx="25308" cy="10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4913" extrusionOk="0">
                      <a:moveTo>
                        <a:pt x="577" y="0"/>
                      </a:moveTo>
                      <a:cubicBezTo>
                        <a:pt x="401" y="1629"/>
                        <a:pt x="201" y="3284"/>
                        <a:pt x="0" y="4913"/>
                      </a:cubicBezTo>
                      <a:cubicBezTo>
                        <a:pt x="351" y="4336"/>
                        <a:pt x="727" y="3760"/>
                        <a:pt x="1103" y="3208"/>
                      </a:cubicBezTo>
                      <a:cubicBezTo>
                        <a:pt x="1121" y="3191"/>
                        <a:pt x="1151" y="3173"/>
                        <a:pt x="1176" y="3173"/>
                      </a:cubicBezTo>
                      <a:cubicBezTo>
                        <a:pt x="1186" y="3173"/>
                        <a:pt x="1196" y="3176"/>
                        <a:pt x="1203" y="3183"/>
                      </a:cubicBezTo>
                      <a:cubicBezTo>
                        <a:pt x="1003" y="2106"/>
                        <a:pt x="802" y="1053"/>
                        <a:pt x="5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7"/>
                <p:cNvSpPr/>
                <p:nvPr/>
              </p:nvSpPr>
              <p:spPr>
                <a:xfrm>
                  <a:off x="2236921" y="3423149"/>
                  <a:ext cx="60096" cy="119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5665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906" y="828"/>
                        <a:pt x="928" y="1655"/>
                        <a:pt x="1" y="2557"/>
                      </a:cubicBezTo>
                      <a:cubicBezTo>
                        <a:pt x="728" y="3584"/>
                        <a:pt x="1430" y="4612"/>
                        <a:pt x="2131" y="5665"/>
                      </a:cubicBezTo>
                      <a:cubicBezTo>
                        <a:pt x="2382" y="3785"/>
                        <a:pt x="2633" y="188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7"/>
                <p:cNvSpPr/>
                <p:nvPr/>
              </p:nvSpPr>
              <p:spPr>
                <a:xfrm>
                  <a:off x="2175290" y="3479524"/>
                  <a:ext cx="105394" cy="188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8948" extrusionOk="0">
                      <a:moveTo>
                        <a:pt x="2783" y="0"/>
                      </a:moveTo>
                      <a:cubicBezTo>
                        <a:pt x="1755" y="1028"/>
                        <a:pt x="803" y="2131"/>
                        <a:pt x="1" y="3308"/>
                      </a:cubicBezTo>
                      <a:cubicBezTo>
                        <a:pt x="1404" y="5138"/>
                        <a:pt x="2883" y="6993"/>
                        <a:pt x="4136" y="8948"/>
                      </a:cubicBezTo>
                      <a:cubicBezTo>
                        <a:pt x="4437" y="7068"/>
                        <a:pt x="4737" y="5188"/>
                        <a:pt x="5013" y="3308"/>
                      </a:cubicBezTo>
                      <a:cubicBezTo>
                        <a:pt x="4261" y="2206"/>
                        <a:pt x="3509" y="1128"/>
                        <a:pt x="2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7"/>
                <p:cNvSpPr/>
                <p:nvPr/>
              </p:nvSpPr>
              <p:spPr>
                <a:xfrm>
                  <a:off x="2131043" y="3551686"/>
                  <a:ext cx="129609" cy="251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11981" extrusionOk="0">
                      <a:moveTo>
                        <a:pt x="2030" y="1"/>
                      </a:moveTo>
                      <a:cubicBezTo>
                        <a:pt x="1253" y="1179"/>
                        <a:pt x="627" y="2482"/>
                        <a:pt x="301" y="3911"/>
                      </a:cubicBezTo>
                      <a:cubicBezTo>
                        <a:pt x="76" y="4838"/>
                        <a:pt x="0" y="5715"/>
                        <a:pt x="0" y="6592"/>
                      </a:cubicBezTo>
                      <a:cubicBezTo>
                        <a:pt x="1930" y="8121"/>
                        <a:pt x="3634" y="9976"/>
                        <a:pt x="5088" y="11981"/>
                      </a:cubicBezTo>
                      <a:cubicBezTo>
                        <a:pt x="5464" y="10352"/>
                        <a:pt x="5715" y="8673"/>
                        <a:pt x="5990" y="7018"/>
                      </a:cubicBezTo>
                      <a:cubicBezTo>
                        <a:pt x="6066" y="6642"/>
                        <a:pt x="6116" y="6292"/>
                        <a:pt x="6166" y="5916"/>
                      </a:cubicBezTo>
                      <a:cubicBezTo>
                        <a:pt x="4687" y="4036"/>
                        <a:pt x="3334" y="1981"/>
                        <a:pt x="20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7"/>
                <p:cNvSpPr/>
                <p:nvPr/>
              </p:nvSpPr>
              <p:spPr>
                <a:xfrm>
                  <a:off x="2131043" y="3695505"/>
                  <a:ext cx="104848" cy="18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8723" extrusionOk="0">
                      <a:moveTo>
                        <a:pt x="0" y="1"/>
                      </a:moveTo>
                      <a:cubicBezTo>
                        <a:pt x="50" y="3008"/>
                        <a:pt x="1304" y="5816"/>
                        <a:pt x="3033" y="8347"/>
                      </a:cubicBezTo>
                      <a:cubicBezTo>
                        <a:pt x="3158" y="8472"/>
                        <a:pt x="3284" y="8597"/>
                        <a:pt x="3409" y="8723"/>
                      </a:cubicBezTo>
                      <a:cubicBezTo>
                        <a:pt x="4086" y="7946"/>
                        <a:pt x="4562" y="7019"/>
                        <a:pt x="4913" y="5816"/>
                      </a:cubicBezTo>
                      <a:cubicBezTo>
                        <a:pt x="4938" y="5715"/>
                        <a:pt x="4963" y="5615"/>
                        <a:pt x="4988" y="5515"/>
                      </a:cubicBezTo>
                      <a:cubicBezTo>
                        <a:pt x="3509" y="3485"/>
                        <a:pt x="1830" y="168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82" name="Google Shape;6082;p37"/>
              <p:cNvSpPr/>
              <p:nvPr/>
            </p:nvSpPr>
            <p:spPr>
              <a:xfrm>
                <a:off x="2135247" y="3898348"/>
                <a:ext cx="80633" cy="16122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670" extrusionOk="0">
                    <a:moveTo>
                      <a:pt x="3033" y="0"/>
                    </a:moveTo>
                    <a:cubicBezTo>
                      <a:pt x="3033" y="0"/>
                      <a:pt x="3033" y="25"/>
                      <a:pt x="3008" y="25"/>
                    </a:cubicBezTo>
                    <a:cubicBezTo>
                      <a:pt x="2206" y="702"/>
                      <a:pt x="1229" y="1128"/>
                      <a:pt x="226" y="1529"/>
                    </a:cubicBezTo>
                    <a:cubicBezTo>
                      <a:pt x="26" y="3609"/>
                      <a:pt x="1" y="5589"/>
                      <a:pt x="176" y="7669"/>
                    </a:cubicBezTo>
                    <a:cubicBezTo>
                      <a:pt x="2031" y="5689"/>
                      <a:pt x="3309" y="3183"/>
                      <a:pt x="3835" y="476"/>
                    </a:cubicBezTo>
                    <a:cubicBezTo>
                      <a:pt x="3785" y="451"/>
                      <a:pt x="3735" y="401"/>
                      <a:pt x="3710" y="376"/>
                    </a:cubicBezTo>
                    <a:cubicBezTo>
                      <a:pt x="3660" y="326"/>
                      <a:pt x="3610" y="276"/>
                      <a:pt x="3560" y="226"/>
                    </a:cubicBezTo>
                    <a:cubicBezTo>
                      <a:pt x="3384" y="150"/>
                      <a:pt x="3209" y="75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37"/>
              <p:cNvSpPr/>
              <p:nvPr/>
            </p:nvSpPr>
            <p:spPr>
              <a:xfrm>
                <a:off x="2035676" y="4311895"/>
                <a:ext cx="161244" cy="52424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2494" extrusionOk="0">
                    <a:moveTo>
                      <a:pt x="7670" y="0"/>
                    </a:moveTo>
                    <a:cubicBezTo>
                      <a:pt x="5289" y="1203"/>
                      <a:pt x="2758" y="2131"/>
                      <a:pt x="126" y="2356"/>
                    </a:cubicBezTo>
                    <a:cubicBezTo>
                      <a:pt x="76" y="2406"/>
                      <a:pt x="51" y="2457"/>
                      <a:pt x="1" y="2482"/>
                    </a:cubicBezTo>
                    <a:cubicBezTo>
                      <a:pt x="342" y="2490"/>
                      <a:pt x="688" y="2494"/>
                      <a:pt x="1039" y="2494"/>
                    </a:cubicBezTo>
                    <a:cubicBezTo>
                      <a:pt x="2900" y="2494"/>
                      <a:pt x="4873" y="2376"/>
                      <a:pt x="6793" y="2081"/>
                    </a:cubicBezTo>
                    <a:cubicBezTo>
                      <a:pt x="6793" y="2081"/>
                      <a:pt x="6793" y="2056"/>
                      <a:pt x="6793" y="2056"/>
                    </a:cubicBezTo>
                    <a:cubicBezTo>
                      <a:pt x="6918" y="1629"/>
                      <a:pt x="7119" y="1254"/>
                      <a:pt x="7294" y="878"/>
                    </a:cubicBezTo>
                    <a:cubicBezTo>
                      <a:pt x="7420" y="577"/>
                      <a:pt x="7545" y="301"/>
                      <a:pt x="7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37"/>
              <p:cNvSpPr/>
              <p:nvPr/>
            </p:nvSpPr>
            <p:spPr>
              <a:xfrm>
                <a:off x="2035676" y="3883655"/>
                <a:ext cx="150692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702" extrusionOk="0">
                    <a:moveTo>
                      <a:pt x="4161" y="1"/>
                    </a:moveTo>
                    <a:cubicBezTo>
                      <a:pt x="2744" y="1"/>
                      <a:pt x="1334" y="297"/>
                      <a:pt x="1" y="824"/>
                    </a:cubicBezTo>
                    <a:cubicBezTo>
                      <a:pt x="1580" y="1301"/>
                      <a:pt x="3159" y="1576"/>
                      <a:pt x="4788" y="1626"/>
                    </a:cubicBezTo>
                    <a:cubicBezTo>
                      <a:pt x="4838" y="1626"/>
                      <a:pt x="4888" y="1652"/>
                      <a:pt x="4913" y="1677"/>
                    </a:cubicBezTo>
                    <a:cubicBezTo>
                      <a:pt x="4921" y="1669"/>
                      <a:pt x="4930" y="1666"/>
                      <a:pt x="4940" y="1666"/>
                    </a:cubicBezTo>
                    <a:cubicBezTo>
                      <a:pt x="4963" y="1666"/>
                      <a:pt x="4988" y="1684"/>
                      <a:pt x="4988" y="1702"/>
                    </a:cubicBezTo>
                    <a:cubicBezTo>
                      <a:pt x="5114" y="1652"/>
                      <a:pt x="5214" y="1601"/>
                      <a:pt x="5314" y="1551"/>
                    </a:cubicBezTo>
                    <a:cubicBezTo>
                      <a:pt x="6016" y="1250"/>
                      <a:pt x="6643" y="900"/>
                      <a:pt x="7169" y="474"/>
                    </a:cubicBezTo>
                    <a:cubicBezTo>
                      <a:pt x="6179" y="151"/>
                      <a:pt x="5168" y="1"/>
                      <a:pt x="4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37"/>
              <p:cNvSpPr/>
              <p:nvPr/>
            </p:nvSpPr>
            <p:spPr>
              <a:xfrm>
                <a:off x="2043054" y="4272378"/>
                <a:ext cx="154917" cy="8326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1" extrusionOk="0">
                    <a:moveTo>
                      <a:pt x="2006" y="1"/>
                    </a:moveTo>
                    <a:cubicBezTo>
                      <a:pt x="1805" y="352"/>
                      <a:pt x="1580" y="702"/>
                      <a:pt x="1404" y="1078"/>
                    </a:cubicBezTo>
                    <a:cubicBezTo>
                      <a:pt x="903" y="2006"/>
                      <a:pt x="627" y="3134"/>
                      <a:pt x="1" y="3961"/>
                    </a:cubicBezTo>
                    <a:cubicBezTo>
                      <a:pt x="2582" y="3459"/>
                      <a:pt x="5013" y="2532"/>
                      <a:pt x="7369" y="1379"/>
                    </a:cubicBezTo>
                    <a:cubicBezTo>
                      <a:pt x="5490" y="1304"/>
                      <a:pt x="3660" y="853"/>
                      <a:pt x="2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37"/>
              <p:cNvSpPr/>
              <p:nvPr/>
            </p:nvSpPr>
            <p:spPr>
              <a:xfrm>
                <a:off x="2018292" y="3932589"/>
                <a:ext cx="116451" cy="20021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525" extrusionOk="0">
                    <a:moveTo>
                      <a:pt x="5540" y="0"/>
                    </a:moveTo>
                    <a:lnTo>
                      <a:pt x="5540" y="0"/>
                    </a:lnTo>
                    <a:cubicBezTo>
                      <a:pt x="4988" y="226"/>
                      <a:pt x="4437" y="451"/>
                      <a:pt x="3936" y="702"/>
                    </a:cubicBezTo>
                    <a:cubicBezTo>
                      <a:pt x="2733" y="1303"/>
                      <a:pt x="1580" y="1955"/>
                      <a:pt x="452" y="2657"/>
                    </a:cubicBezTo>
                    <a:cubicBezTo>
                      <a:pt x="26" y="4988"/>
                      <a:pt x="1" y="7193"/>
                      <a:pt x="477" y="9524"/>
                    </a:cubicBezTo>
                    <a:cubicBezTo>
                      <a:pt x="1379" y="9198"/>
                      <a:pt x="2257" y="8797"/>
                      <a:pt x="3084" y="8271"/>
                    </a:cubicBezTo>
                    <a:cubicBezTo>
                      <a:pt x="3961" y="7694"/>
                      <a:pt x="4738" y="7043"/>
                      <a:pt x="5465" y="6316"/>
                    </a:cubicBezTo>
                    <a:cubicBezTo>
                      <a:pt x="5114" y="4261"/>
                      <a:pt x="5114" y="2055"/>
                      <a:pt x="55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37"/>
              <p:cNvSpPr/>
              <p:nvPr/>
            </p:nvSpPr>
            <p:spPr>
              <a:xfrm>
                <a:off x="1931374" y="3903603"/>
                <a:ext cx="199690" cy="80633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836" extrusionOk="0">
                    <a:moveTo>
                      <a:pt x="4662" y="1"/>
                    </a:moveTo>
                    <a:cubicBezTo>
                      <a:pt x="3384" y="577"/>
                      <a:pt x="2181" y="1354"/>
                      <a:pt x="1128" y="2332"/>
                    </a:cubicBezTo>
                    <a:cubicBezTo>
                      <a:pt x="727" y="2708"/>
                      <a:pt x="351" y="3083"/>
                      <a:pt x="1" y="3510"/>
                    </a:cubicBezTo>
                    <a:cubicBezTo>
                      <a:pt x="1404" y="3610"/>
                      <a:pt x="2782" y="3710"/>
                      <a:pt x="4186" y="3835"/>
                    </a:cubicBezTo>
                    <a:cubicBezTo>
                      <a:pt x="5890" y="2758"/>
                      <a:pt x="7670" y="1805"/>
                      <a:pt x="9499" y="978"/>
                    </a:cubicBezTo>
                    <a:cubicBezTo>
                      <a:pt x="7820" y="878"/>
                      <a:pt x="6216" y="577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1908189" y="3992118"/>
                <a:ext cx="114349" cy="165974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789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5063" y="226"/>
                      <a:pt x="4713" y="476"/>
                      <a:pt x="4362" y="702"/>
                    </a:cubicBezTo>
                    <a:cubicBezTo>
                      <a:pt x="3134" y="1579"/>
                      <a:pt x="1981" y="2507"/>
                      <a:pt x="878" y="3509"/>
                    </a:cubicBezTo>
                    <a:cubicBezTo>
                      <a:pt x="677" y="4913"/>
                      <a:pt x="502" y="6391"/>
                      <a:pt x="101" y="7745"/>
                    </a:cubicBezTo>
                    <a:cubicBezTo>
                      <a:pt x="76" y="7795"/>
                      <a:pt x="51" y="7795"/>
                      <a:pt x="1" y="7795"/>
                    </a:cubicBezTo>
                    <a:lnTo>
                      <a:pt x="26" y="7895"/>
                    </a:lnTo>
                    <a:cubicBezTo>
                      <a:pt x="1855" y="7619"/>
                      <a:pt x="3685" y="7344"/>
                      <a:pt x="5439" y="6792"/>
                    </a:cubicBezTo>
                    <a:cubicBezTo>
                      <a:pt x="4938" y="4537"/>
                      <a:pt x="4888" y="2231"/>
                      <a:pt x="5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89" name="Google Shape;6089;p37"/>
              <p:cNvGrpSpPr/>
              <p:nvPr/>
            </p:nvGrpSpPr>
            <p:grpSpPr>
              <a:xfrm>
                <a:off x="1871320" y="3320949"/>
                <a:ext cx="168076" cy="358244"/>
                <a:chOff x="1871320" y="3320949"/>
                <a:chExt cx="168076" cy="358244"/>
              </a:xfrm>
            </p:grpSpPr>
            <p:sp>
              <p:nvSpPr>
                <p:cNvPr id="6090" name="Google Shape;6090;p37"/>
                <p:cNvSpPr/>
                <p:nvPr/>
              </p:nvSpPr>
              <p:spPr>
                <a:xfrm>
                  <a:off x="1940854" y="3544833"/>
                  <a:ext cx="98542" cy="13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6392" extrusionOk="0">
                      <a:moveTo>
                        <a:pt x="4587" y="1"/>
                      </a:moveTo>
                      <a:lnTo>
                        <a:pt x="4587" y="1"/>
                      </a:lnTo>
                      <a:cubicBezTo>
                        <a:pt x="3033" y="1104"/>
                        <a:pt x="1730" y="2282"/>
                        <a:pt x="627" y="3911"/>
                      </a:cubicBezTo>
                      <a:cubicBezTo>
                        <a:pt x="627" y="3936"/>
                        <a:pt x="577" y="3961"/>
                        <a:pt x="552" y="3961"/>
                      </a:cubicBezTo>
                      <a:cubicBezTo>
                        <a:pt x="477" y="4788"/>
                        <a:pt x="326" y="5615"/>
                        <a:pt x="1" y="6392"/>
                      </a:cubicBezTo>
                      <a:cubicBezTo>
                        <a:pt x="1630" y="5540"/>
                        <a:pt x="3284" y="4613"/>
                        <a:pt x="4111" y="2908"/>
                      </a:cubicBezTo>
                      <a:cubicBezTo>
                        <a:pt x="4562" y="1981"/>
                        <a:pt x="4687" y="978"/>
                        <a:pt x="45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1" name="Google Shape;6091;p37"/>
                <p:cNvSpPr/>
                <p:nvPr/>
              </p:nvSpPr>
              <p:spPr>
                <a:xfrm>
                  <a:off x="1947181" y="3419470"/>
                  <a:ext cx="90113" cy="19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9224" extrusionOk="0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1908" y="5"/>
                        <a:pt x="1912" y="10"/>
                        <a:pt x="1915" y="16"/>
                      </a:cubicBezTo>
                      <a:lnTo>
                        <a:pt x="1915" y="16"/>
                      </a:lnTo>
                      <a:cubicBezTo>
                        <a:pt x="1913" y="10"/>
                        <a:pt x="1910" y="5"/>
                        <a:pt x="1905" y="0"/>
                      </a:cubicBezTo>
                      <a:close/>
                      <a:moveTo>
                        <a:pt x="1915" y="16"/>
                      </a:moveTo>
                      <a:cubicBezTo>
                        <a:pt x="1920" y="36"/>
                        <a:pt x="1900" y="60"/>
                        <a:pt x="1880" y="100"/>
                      </a:cubicBezTo>
                      <a:cubicBezTo>
                        <a:pt x="1053" y="1278"/>
                        <a:pt x="426" y="2582"/>
                        <a:pt x="0" y="3960"/>
                      </a:cubicBezTo>
                      <a:cubicBezTo>
                        <a:pt x="0" y="4135"/>
                        <a:pt x="25" y="4286"/>
                        <a:pt x="25" y="4461"/>
                      </a:cubicBezTo>
                      <a:cubicBezTo>
                        <a:pt x="101" y="5990"/>
                        <a:pt x="326" y="7619"/>
                        <a:pt x="301" y="9223"/>
                      </a:cubicBezTo>
                      <a:cubicBezTo>
                        <a:pt x="376" y="9198"/>
                        <a:pt x="477" y="9173"/>
                        <a:pt x="552" y="9123"/>
                      </a:cubicBezTo>
                      <a:cubicBezTo>
                        <a:pt x="1228" y="8697"/>
                        <a:pt x="1830" y="7569"/>
                        <a:pt x="2457" y="7018"/>
                      </a:cubicBezTo>
                      <a:cubicBezTo>
                        <a:pt x="3033" y="6516"/>
                        <a:pt x="3635" y="6090"/>
                        <a:pt x="4286" y="5739"/>
                      </a:cubicBezTo>
                      <a:cubicBezTo>
                        <a:pt x="4161" y="4862"/>
                        <a:pt x="3910" y="3985"/>
                        <a:pt x="3584" y="3183"/>
                      </a:cubicBezTo>
                      <a:cubicBezTo>
                        <a:pt x="3136" y="2061"/>
                        <a:pt x="2538" y="1038"/>
                        <a:pt x="1915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2" name="Google Shape;6092;p37"/>
                <p:cNvSpPr/>
                <p:nvPr/>
              </p:nvSpPr>
              <p:spPr>
                <a:xfrm>
                  <a:off x="1943482" y="3382054"/>
                  <a:ext cx="43238" cy="10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5014" extrusionOk="0">
                      <a:moveTo>
                        <a:pt x="1003" y="1"/>
                      </a:moveTo>
                      <a:cubicBezTo>
                        <a:pt x="653" y="677"/>
                        <a:pt x="327" y="1379"/>
                        <a:pt x="1" y="2081"/>
                      </a:cubicBezTo>
                      <a:cubicBezTo>
                        <a:pt x="51" y="3058"/>
                        <a:pt x="101" y="4036"/>
                        <a:pt x="151" y="5013"/>
                      </a:cubicBezTo>
                      <a:cubicBezTo>
                        <a:pt x="552" y="3860"/>
                        <a:pt x="1129" y="2757"/>
                        <a:pt x="1856" y="1755"/>
                      </a:cubicBezTo>
                      <a:cubicBezTo>
                        <a:pt x="1881" y="1705"/>
                        <a:pt x="1918" y="1686"/>
                        <a:pt x="1956" y="1686"/>
                      </a:cubicBezTo>
                      <a:cubicBezTo>
                        <a:pt x="1993" y="1686"/>
                        <a:pt x="2031" y="1705"/>
                        <a:pt x="2056" y="1730"/>
                      </a:cubicBezTo>
                      <a:cubicBezTo>
                        <a:pt x="1705" y="1153"/>
                        <a:pt x="1354" y="577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3" name="Google Shape;6093;p37"/>
                <p:cNvSpPr/>
                <p:nvPr/>
              </p:nvSpPr>
              <p:spPr>
                <a:xfrm>
                  <a:off x="1935053" y="3320949"/>
                  <a:ext cx="26380" cy="9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4437" extrusionOk="0">
                      <a:moveTo>
                        <a:pt x="1" y="0"/>
                      </a:moveTo>
                      <a:cubicBezTo>
                        <a:pt x="176" y="1454"/>
                        <a:pt x="302" y="2933"/>
                        <a:pt x="377" y="4436"/>
                      </a:cubicBezTo>
                      <a:cubicBezTo>
                        <a:pt x="653" y="3810"/>
                        <a:pt x="953" y="3233"/>
                        <a:pt x="1254" y="2657"/>
                      </a:cubicBezTo>
                      <a:cubicBezTo>
                        <a:pt x="778" y="1805"/>
                        <a:pt x="327" y="92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4" name="Google Shape;6094;p37"/>
                <p:cNvSpPr/>
                <p:nvPr/>
              </p:nvSpPr>
              <p:spPr>
                <a:xfrm>
                  <a:off x="1871320" y="3472672"/>
                  <a:ext cx="73255" cy="13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6592" extrusionOk="0">
                      <a:moveTo>
                        <a:pt x="226" y="0"/>
                      </a:moveTo>
                      <a:cubicBezTo>
                        <a:pt x="50" y="1203"/>
                        <a:pt x="0" y="2457"/>
                        <a:pt x="176" y="3710"/>
                      </a:cubicBezTo>
                      <a:cubicBezTo>
                        <a:pt x="201" y="3985"/>
                        <a:pt x="251" y="4286"/>
                        <a:pt x="326" y="4562"/>
                      </a:cubicBezTo>
                      <a:cubicBezTo>
                        <a:pt x="1053" y="4837"/>
                        <a:pt x="1705" y="5163"/>
                        <a:pt x="2331" y="5640"/>
                      </a:cubicBezTo>
                      <a:cubicBezTo>
                        <a:pt x="2732" y="5915"/>
                        <a:pt x="3058" y="6391"/>
                        <a:pt x="3434" y="6592"/>
                      </a:cubicBezTo>
                      <a:cubicBezTo>
                        <a:pt x="3484" y="5213"/>
                        <a:pt x="3334" y="3760"/>
                        <a:pt x="3208" y="2406"/>
                      </a:cubicBezTo>
                      <a:cubicBezTo>
                        <a:pt x="3208" y="2406"/>
                        <a:pt x="3183" y="2381"/>
                        <a:pt x="3158" y="2381"/>
                      </a:cubicBezTo>
                      <a:cubicBezTo>
                        <a:pt x="2256" y="1504"/>
                        <a:pt x="1279" y="702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1876575" y="3398913"/>
                  <a:ext cx="61673" cy="11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5396" extrusionOk="0">
                      <a:moveTo>
                        <a:pt x="928" y="1"/>
                      </a:moveTo>
                      <a:cubicBezTo>
                        <a:pt x="527" y="1078"/>
                        <a:pt x="201" y="2206"/>
                        <a:pt x="1" y="3359"/>
                      </a:cubicBezTo>
                      <a:cubicBezTo>
                        <a:pt x="602" y="3710"/>
                        <a:pt x="1154" y="4086"/>
                        <a:pt x="1705" y="4512"/>
                      </a:cubicBezTo>
                      <a:cubicBezTo>
                        <a:pt x="1981" y="4737"/>
                        <a:pt x="2257" y="5013"/>
                        <a:pt x="2532" y="5214"/>
                      </a:cubicBezTo>
                      <a:cubicBezTo>
                        <a:pt x="2742" y="5340"/>
                        <a:pt x="2829" y="5395"/>
                        <a:pt x="2896" y="5395"/>
                      </a:cubicBezTo>
                      <a:cubicBezTo>
                        <a:pt x="2909" y="5395"/>
                        <a:pt x="2921" y="5393"/>
                        <a:pt x="2933" y="5389"/>
                      </a:cubicBezTo>
                      <a:cubicBezTo>
                        <a:pt x="2908" y="5063"/>
                        <a:pt x="2883" y="4763"/>
                        <a:pt x="2858" y="4462"/>
                      </a:cubicBezTo>
                      <a:cubicBezTo>
                        <a:pt x="2808" y="3459"/>
                        <a:pt x="2758" y="2457"/>
                        <a:pt x="2708" y="1454"/>
                      </a:cubicBezTo>
                      <a:cubicBezTo>
                        <a:pt x="2106" y="978"/>
                        <a:pt x="1505" y="502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1878698" y="3571718"/>
                  <a:ext cx="64279" cy="10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47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6" y="1830"/>
                        <a:pt x="1304" y="3459"/>
                        <a:pt x="2557" y="4762"/>
                      </a:cubicBezTo>
                      <a:cubicBezTo>
                        <a:pt x="2857" y="3985"/>
                        <a:pt x="3008" y="3133"/>
                        <a:pt x="3058" y="2256"/>
                      </a:cubicBezTo>
                      <a:cubicBezTo>
                        <a:pt x="2206" y="1303"/>
                        <a:pt x="1178" y="55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1897133" y="3320949"/>
                  <a:ext cx="36365" cy="10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" h="4863" extrusionOk="0">
                      <a:moveTo>
                        <a:pt x="1630" y="0"/>
                      </a:moveTo>
                      <a:cubicBezTo>
                        <a:pt x="1028" y="1153"/>
                        <a:pt x="477" y="2331"/>
                        <a:pt x="0" y="3559"/>
                      </a:cubicBezTo>
                      <a:cubicBezTo>
                        <a:pt x="577" y="3985"/>
                        <a:pt x="1153" y="4411"/>
                        <a:pt x="1730" y="4862"/>
                      </a:cubicBezTo>
                      <a:cubicBezTo>
                        <a:pt x="1630" y="3233"/>
                        <a:pt x="1579" y="1604"/>
                        <a:pt x="16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98" name="Google Shape;6098;p37"/>
              <p:cNvSpPr/>
              <p:nvPr/>
            </p:nvSpPr>
            <p:spPr>
              <a:xfrm>
                <a:off x="1826548" y="4070607"/>
                <a:ext cx="95368" cy="10486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989" extrusionOk="0">
                    <a:moveTo>
                      <a:pt x="4536" y="1"/>
                    </a:moveTo>
                    <a:lnTo>
                      <a:pt x="4536" y="1"/>
                    </a:lnTo>
                    <a:cubicBezTo>
                      <a:pt x="2957" y="1429"/>
                      <a:pt x="1529" y="3008"/>
                      <a:pt x="125" y="4637"/>
                    </a:cubicBezTo>
                    <a:cubicBezTo>
                      <a:pt x="75" y="4763"/>
                      <a:pt x="25" y="4863"/>
                      <a:pt x="0" y="4988"/>
                    </a:cubicBezTo>
                    <a:cubicBezTo>
                      <a:pt x="1278" y="4612"/>
                      <a:pt x="2581" y="4387"/>
                      <a:pt x="3910" y="4161"/>
                    </a:cubicBezTo>
                    <a:lnTo>
                      <a:pt x="3885" y="4061"/>
                    </a:lnTo>
                    <a:cubicBezTo>
                      <a:pt x="3860" y="4061"/>
                      <a:pt x="3810" y="4036"/>
                      <a:pt x="3810" y="3986"/>
                    </a:cubicBezTo>
                    <a:cubicBezTo>
                      <a:pt x="3860" y="2833"/>
                      <a:pt x="4186" y="1680"/>
                      <a:pt x="4386" y="552"/>
                    </a:cubicBezTo>
                    <a:cubicBezTo>
                      <a:pt x="4411" y="452"/>
                      <a:pt x="4486" y="201"/>
                      <a:pt x="4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37"/>
              <p:cNvSpPr/>
              <p:nvPr/>
            </p:nvSpPr>
            <p:spPr>
              <a:xfrm>
                <a:off x="1836553" y="4056923"/>
                <a:ext cx="82188" cy="90617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311" extrusionOk="0">
                    <a:moveTo>
                      <a:pt x="1930" y="0"/>
                    </a:moveTo>
                    <a:cubicBezTo>
                      <a:pt x="1178" y="1378"/>
                      <a:pt x="577" y="2832"/>
                      <a:pt x="0" y="4311"/>
                    </a:cubicBezTo>
                    <a:cubicBezTo>
                      <a:pt x="1178" y="2782"/>
                      <a:pt x="2481" y="1404"/>
                      <a:pt x="3910" y="125"/>
                    </a:cubicBezTo>
                    <a:cubicBezTo>
                      <a:pt x="3797" y="75"/>
                      <a:pt x="3672" y="63"/>
                      <a:pt x="3543" y="63"/>
                    </a:cubicBezTo>
                    <a:cubicBezTo>
                      <a:pt x="3415" y="63"/>
                      <a:pt x="3283" y="75"/>
                      <a:pt x="3158" y="75"/>
                    </a:cubicBezTo>
                    <a:cubicBezTo>
                      <a:pt x="2757" y="75"/>
                      <a:pt x="2331" y="5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37"/>
              <p:cNvSpPr/>
              <p:nvPr/>
            </p:nvSpPr>
            <p:spPr>
              <a:xfrm>
                <a:off x="1878698" y="3981040"/>
                <a:ext cx="132783" cy="7325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485" extrusionOk="0">
                    <a:moveTo>
                      <a:pt x="2356" y="1"/>
                    </a:moveTo>
                    <a:cubicBezTo>
                      <a:pt x="1454" y="1079"/>
                      <a:pt x="677" y="2232"/>
                      <a:pt x="0" y="3485"/>
                    </a:cubicBezTo>
                    <a:lnTo>
                      <a:pt x="2206" y="3485"/>
                    </a:lnTo>
                    <a:cubicBezTo>
                      <a:pt x="3484" y="2357"/>
                      <a:pt x="4887" y="1329"/>
                      <a:pt x="6316" y="377"/>
                    </a:cubicBezTo>
                    <a:cubicBezTo>
                      <a:pt x="5013" y="277"/>
                      <a:pt x="3684" y="126"/>
                      <a:pt x="2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01" name="Google Shape;6101;p37"/>
              <p:cNvGrpSpPr/>
              <p:nvPr/>
            </p:nvGrpSpPr>
            <p:grpSpPr>
              <a:xfrm>
                <a:off x="1638461" y="3689115"/>
                <a:ext cx="293460" cy="268972"/>
                <a:chOff x="1638461" y="3689115"/>
                <a:chExt cx="293460" cy="268972"/>
              </a:xfrm>
            </p:grpSpPr>
            <p:sp>
              <p:nvSpPr>
                <p:cNvPr id="6102" name="Google Shape;6102;p37"/>
                <p:cNvSpPr/>
                <p:nvPr/>
              </p:nvSpPr>
              <p:spPr>
                <a:xfrm>
                  <a:off x="1899760" y="3701832"/>
                  <a:ext cx="32161" cy="10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5139" extrusionOk="0">
                      <a:moveTo>
                        <a:pt x="1304" y="1"/>
                      </a:moveTo>
                      <a:cubicBezTo>
                        <a:pt x="903" y="552"/>
                        <a:pt x="452" y="1103"/>
                        <a:pt x="1" y="1630"/>
                      </a:cubicBezTo>
                      <a:cubicBezTo>
                        <a:pt x="151" y="2783"/>
                        <a:pt x="352" y="3961"/>
                        <a:pt x="402" y="5139"/>
                      </a:cubicBezTo>
                      <a:cubicBezTo>
                        <a:pt x="1179" y="3560"/>
                        <a:pt x="1530" y="1780"/>
                        <a:pt x="13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1785453" y="3689115"/>
                  <a:ext cx="139089" cy="3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7" h="1709" extrusionOk="0">
                      <a:moveTo>
                        <a:pt x="6307" y="1"/>
                      </a:moveTo>
                      <a:cubicBezTo>
                        <a:pt x="4044" y="1"/>
                        <a:pt x="1942" y="526"/>
                        <a:pt x="0" y="1533"/>
                      </a:cubicBezTo>
                      <a:cubicBezTo>
                        <a:pt x="1679" y="1558"/>
                        <a:pt x="3333" y="1633"/>
                        <a:pt x="5013" y="1708"/>
                      </a:cubicBezTo>
                      <a:cubicBezTo>
                        <a:pt x="5539" y="1132"/>
                        <a:pt x="6065" y="581"/>
                        <a:pt x="6617" y="4"/>
                      </a:cubicBezTo>
                      <a:cubicBezTo>
                        <a:pt x="6513" y="2"/>
                        <a:pt x="6410" y="1"/>
                        <a:pt x="63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1847084" y="3741349"/>
                  <a:ext cx="55346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6668" extrusionOk="0">
                      <a:moveTo>
                        <a:pt x="2306" y="0"/>
                      </a:moveTo>
                      <a:cubicBezTo>
                        <a:pt x="1604" y="802"/>
                        <a:pt x="878" y="1579"/>
                        <a:pt x="151" y="2331"/>
                      </a:cubicBezTo>
                      <a:cubicBezTo>
                        <a:pt x="76" y="2958"/>
                        <a:pt x="0" y="3584"/>
                        <a:pt x="0" y="4211"/>
                      </a:cubicBezTo>
                      <a:cubicBezTo>
                        <a:pt x="0" y="5013"/>
                        <a:pt x="176" y="5765"/>
                        <a:pt x="201" y="6567"/>
                      </a:cubicBezTo>
                      <a:cubicBezTo>
                        <a:pt x="201" y="6592"/>
                        <a:pt x="201" y="6617"/>
                        <a:pt x="176" y="6617"/>
                      </a:cubicBezTo>
                      <a:lnTo>
                        <a:pt x="201" y="6667"/>
                      </a:lnTo>
                      <a:cubicBezTo>
                        <a:pt x="276" y="6617"/>
                        <a:pt x="326" y="6567"/>
                        <a:pt x="376" y="6517"/>
                      </a:cubicBezTo>
                      <a:cubicBezTo>
                        <a:pt x="1279" y="5715"/>
                        <a:pt x="2056" y="4787"/>
                        <a:pt x="2632" y="3760"/>
                      </a:cubicBezTo>
                      <a:cubicBezTo>
                        <a:pt x="2407" y="2532"/>
                        <a:pt x="2356" y="1228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1699040" y="3724491"/>
                  <a:ext cx="186531" cy="6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2983" extrusionOk="0">
                      <a:moveTo>
                        <a:pt x="3835" y="0"/>
                      </a:moveTo>
                      <a:cubicBezTo>
                        <a:pt x="2983" y="452"/>
                        <a:pt x="2181" y="1003"/>
                        <a:pt x="1429" y="1629"/>
                      </a:cubicBezTo>
                      <a:cubicBezTo>
                        <a:pt x="928" y="2056"/>
                        <a:pt x="452" y="2507"/>
                        <a:pt x="1" y="2983"/>
                      </a:cubicBezTo>
                      <a:cubicBezTo>
                        <a:pt x="1294" y="2938"/>
                        <a:pt x="2587" y="2929"/>
                        <a:pt x="3881" y="2929"/>
                      </a:cubicBezTo>
                      <a:cubicBezTo>
                        <a:pt x="4743" y="2929"/>
                        <a:pt x="5605" y="2933"/>
                        <a:pt x="6467" y="2933"/>
                      </a:cubicBezTo>
                      <a:cubicBezTo>
                        <a:pt x="7269" y="2056"/>
                        <a:pt x="8071" y="1153"/>
                        <a:pt x="8873" y="276"/>
                      </a:cubicBezTo>
                      <a:cubicBezTo>
                        <a:pt x="7194" y="201"/>
                        <a:pt x="5515" y="126"/>
                        <a:pt x="38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1749089" y="3796127"/>
                  <a:ext cx="102220" cy="14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6668" extrusionOk="0">
                      <a:moveTo>
                        <a:pt x="4512" y="1"/>
                      </a:moveTo>
                      <a:lnTo>
                        <a:pt x="4512" y="1"/>
                      </a:lnTo>
                      <a:cubicBezTo>
                        <a:pt x="3710" y="803"/>
                        <a:pt x="2908" y="1605"/>
                        <a:pt x="2106" y="2382"/>
                      </a:cubicBezTo>
                      <a:cubicBezTo>
                        <a:pt x="1505" y="2958"/>
                        <a:pt x="903" y="3535"/>
                        <a:pt x="276" y="4086"/>
                      </a:cubicBezTo>
                      <a:cubicBezTo>
                        <a:pt x="226" y="4963"/>
                        <a:pt x="101" y="5816"/>
                        <a:pt x="1" y="6668"/>
                      </a:cubicBezTo>
                      <a:cubicBezTo>
                        <a:pt x="76" y="6643"/>
                        <a:pt x="151" y="6618"/>
                        <a:pt x="201" y="6592"/>
                      </a:cubicBezTo>
                      <a:cubicBezTo>
                        <a:pt x="1881" y="6016"/>
                        <a:pt x="3510" y="5214"/>
                        <a:pt x="4863" y="4061"/>
                      </a:cubicBezTo>
                      <a:lnTo>
                        <a:pt x="4838" y="4011"/>
                      </a:lnTo>
                      <a:cubicBezTo>
                        <a:pt x="4819" y="4030"/>
                        <a:pt x="4796" y="4038"/>
                        <a:pt x="4774" y="4038"/>
                      </a:cubicBezTo>
                      <a:cubicBezTo>
                        <a:pt x="4738" y="4038"/>
                        <a:pt x="4703" y="4017"/>
                        <a:pt x="4688" y="3986"/>
                      </a:cubicBezTo>
                      <a:cubicBezTo>
                        <a:pt x="4261" y="2808"/>
                        <a:pt x="4261" y="1304"/>
                        <a:pt x="4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1652691" y="3790347"/>
                  <a:ext cx="177030" cy="8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2" h="4166" extrusionOk="0">
                      <a:moveTo>
                        <a:pt x="2081" y="0"/>
                      </a:moveTo>
                      <a:cubicBezTo>
                        <a:pt x="1354" y="852"/>
                        <a:pt x="777" y="1780"/>
                        <a:pt x="376" y="2832"/>
                      </a:cubicBezTo>
                      <a:cubicBezTo>
                        <a:pt x="226" y="3258"/>
                        <a:pt x="101" y="3710"/>
                        <a:pt x="0" y="4161"/>
                      </a:cubicBezTo>
                      <a:cubicBezTo>
                        <a:pt x="179" y="4164"/>
                        <a:pt x="358" y="4165"/>
                        <a:pt x="536" y="4165"/>
                      </a:cubicBezTo>
                      <a:cubicBezTo>
                        <a:pt x="1906" y="4165"/>
                        <a:pt x="3259" y="4073"/>
                        <a:pt x="4612" y="3785"/>
                      </a:cubicBezTo>
                      <a:cubicBezTo>
                        <a:pt x="4662" y="3785"/>
                        <a:pt x="4687" y="3785"/>
                        <a:pt x="4737" y="3810"/>
                      </a:cubicBezTo>
                      <a:cubicBezTo>
                        <a:pt x="6015" y="2632"/>
                        <a:pt x="7218" y="1379"/>
                        <a:pt x="8421" y="75"/>
                      </a:cubicBezTo>
                      <a:cubicBezTo>
                        <a:pt x="7720" y="75"/>
                        <a:pt x="7015" y="78"/>
                        <a:pt x="6310" y="78"/>
                      </a:cubicBezTo>
                      <a:cubicBezTo>
                        <a:pt x="4899" y="78"/>
                        <a:pt x="3484" y="67"/>
                        <a:pt x="20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1647415" y="3886219"/>
                  <a:ext cx="103271" cy="71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3419" extrusionOk="0">
                      <a:moveTo>
                        <a:pt x="4913" y="1"/>
                      </a:moveTo>
                      <a:cubicBezTo>
                        <a:pt x="3434" y="1329"/>
                        <a:pt x="1830" y="2557"/>
                        <a:pt x="1" y="3334"/>
                      </a:cubicBezTo>
                      <a:cubicBezTo>
                        <a:pt x="136" y="3393"/>
                        <a:pt x="320" y="3419"/>
                        <a:pt x="540" y="3419"/>
                      </a:cubicBezTo>
                      <a:cubicBezTo>
                        <a:pt x="1625" y="3419"/>
                        <a:pt x="3566" y="2790"/>
                        <a:pt x="4587" y="2457"/>
                      </a:cubicBezTo>
                      <a:cubicBezTo>
                        <a:pt x="4687" y="1655"/>
                        <a:pt x="4788" y="828"/>
                        <a:pt x="49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9" name="Google Shape;6109;p37"/>
                <p:cNvSpPr/>
                <p:nvPr/>
              </p:nvSpPr>
              <p:spPr>
                <a:xfrm>
                  <a:off x="1638461" y="3875688"/>
                  <a:ext cx="108022" cy="7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3635" extrusionOk="0">
                      <a:moveTo>
                        <a:pt x="5138" y="0"/>
                      </a:moveTo>
                      <a:cubicBezTo>
                        <a:pt x="4175" y="213"/>
                        <a:pt x="3201" y="329"/>
                        <a:pt x="2223" y="329"/>
                      </a:cubicBezTo>
                      <a:cubicBezTo>
                        <a:pt x="1700" y="329"/>
                        <a:pt x="1176" y="296"/>
                        <a:pt x="652" y="226"/>
                      </a:cubicBezTo>
                      <a:cubicBezTo>
                        <a:pt x="577" y="552"/>
                        <a:pt x="527" y="878"/>
                        <a:pt x="452" y="1203"/>
                      </a:cubicBezTo>
                      <a:cubicBezTo>
                        <a:pt x="402" y="1604"/>
                        <a:pt x="1" y="3108"/>
                        <a:pt x="226" y="3635"/>
                      </a:cubicBezTo>
                      <a:cubicBezTo>
                        <a:pt x="2031" y="2607"/>
                        <a:pt x="3635" y="1354"/>
                        <a:pt x="5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10" name="Google Shape;6110;p37"/>
            <p:cNvGrpSpPr/>
            <p:nvPr/>
          </p:nvGrpSpPr>
          <p:grpSpPr>
            <a:xfrm>
              <a:off x="1478309" y="3473050"/>
              <a:ext cx="330329" cy="203957"/>
              <a:chOff x="1478309" y="3473050"/>
              <a:chExt cx="330329" cy="203957"/>
            </a:xfrm>
          </p:grpSpPr>
          <p:sp>
            <p:nvSpPr>
              <p:cNvPr id="6111" name="Google Shape;6111;p37"/>
              <p:cNvSpPr/>
              <p:nvPr/>
            </p:nvSpPr>
            <p:spPr>
              <a:xfrm>
                <a:off x="1682708" y="3483203"/>
                <a:ext cx="125405" cy="132258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62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1630"/>
                      <a:pt x="1279" y="3184"/>
                      <a:pt x="2131" y="4738"/>
                    </a:cubicBezTo>
                    <a:cubicBezTo>
                      <a:pt x="3434" y="5189"/>
                      <a:pt x="4738" y="5690"/>
                      <a:pt x="5966" y="6291"/>
                    </a:cubicBezTo>
                    <a:cubicBezTo>
                      <a:pt x="4512" y="3785"/>
                      <a:pt x="2783" y="110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37"/>
              <p:cNvSpPr/>
              <p:nvPr/>
            </p:nvSpPr>
            <p:spPr>
              <a:xfrm>
                <a:off x="1593162" y="3597005"/>
                <a:ext cx="215476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806" extrusionOk="0">
                    <a:moveTo>
                      <a:pt x="6216" y="0"/>
                    </a:moveTo>
                    <a:cubicBezTo>
                      <a:pt x="3935" y="777"/>
                      <a:pt x="1955" y="1730"/>
                      <a:pt x="0" y="3108"/>
                    </a:cubicBezTo>
                    <a:cubicBezTo>
                      <a:pt x="326" y="3258"/>
                      <a:pt x="677" y="3409"/>
                      <a:pt x="1028" y="3509"/>
                    </a:cubicBezTo>
                    <a:cubicBezTo>
                      <a:pt x="1754" y="3714"/>
                      <a:pt x="2474" y="3805"/>
                      <a:pt x="3184" y="3805"/>
                    </a:cubicBezTo>
                    <a:cubicBezTo>
                      <a:pt x="5682" y="3805"/>
                      <a:pt x="8065" y="2678"/>
                      <a:pt x="10251" y="1429"/>
                    </a:cubicBezTo>
                    <a:cubicBezTo>
                      <a:pt x="8872" y="1003"/>
                      <a:pt x="7544" y="527"/>
                      <a:pt x="6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37"/>
              <p:cNvSpPr/>
              <p:nvPr/>
            </p:nvSpPr>
            <p:spPr>
              <a:xfrm>
                <a:off x="1563125" y="3473050"/>
                <a:ext cx="158596" cy="107643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121" extrusionOk="0">
                    <a:moveTo>
                      <a:pt x="3003" y="1"/>
                    </a:moveTo>
                    <a:cubicBezTo>
                      <a:pt x="1993" y="1"/>
                      <a:pt x="983" y="169"/>
                      <a:pt x="1" y="383"/>
                    </a:cubicBezTo>
                    <a:cubicBezTo>
                      <a:pt x="276" y="860"/>
                      <a:pt x="502" y="1361"/>
                      <a:pt x="803" y="1812"/>
                    </a:cubicBezTo>
                    <a:cubicBezTo>
                      <a:pt x="1204" y="2363"/>
                      <a:pt x="1655" y="2814"/>
                      <a:pt x="2106" y="3291"/>
                    </a:cubicBezTo>
                    <a:cubicBezTo>
                      <a:pt x="2883" y="3541"/>
                      <a:pt x="3660" y="3817"/>
                      <a:pt x="4437" y="4068"/>
                    </a:cubicBezTo>
                    <a:cubicBezTo>
                      <a:pt x="5439" y="4418"/>
                      <a:pt x="6492" y="4744"/>
                      <a:pt x="7545" y="5120"/>
                    </a:cubicBezTo>
                    <a:cubicBezTo>
                      <a:pt x="6592" y="3717"/>
                      <a:pt x="5740" y="2038"/>
                      <a:pt x="5439" y="408"/>
                    </a:cubicBezTo>
                    <a:cubicBezTo>
                      <a:pt x="5414" y="408"/>
                      <a:pt x="5439" y="408"/>
                      <a:pt x="5439" y="383"/>
                    </a:cubicBezTo>
                    <a:cubicBezTo>
                      <a:pt x="5264" y="333"/>
                      <a:pt x="5088" y="283"/>
                      <a:pt x="4913" y="233"/>
                    </a:cubicBezTo>
                    <a:cubicBezTo>
                      <a:pt x="4282" y="68"/>
                      <a:pt x="3643" y="1"/>
                      <a:pt x="3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37"/>
              <p:cNvSpPr/>
              <p:nvPr/>
            </p:nvSpPr>
            <p:spPr>
              <a:xfrm>
                <a:off x="1511500" y="3553262"/>
                <a:ext cx="204945" cy="107496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5114" extrusionOk="0">
                    <a:moveTo>
                      <a:pt x="4662" y="1"/>
                    </a:moveTo>
                    <a:cubicBezTo>
                      <a:pt x="3033" y="126"/>
                      <a:pt x="1554" y="527"/>
                      <a:pt x="0" y="1003"/>
                    </a:cubicBezTo>
                    <a:cubicBezTo>
                      <a:pt x="226" y="1379"/>
                      <a:pt x="427" y="1780"/>
                      <a:pt x="677" y="2156"/>
                    </a:cubicBezTo>
                    <a:cubicBezTo>
                      <a:pt x="1479" y="3435"/>
                      <a:pt x="2432" y="4487"/>
                      <a:pt x="3735" y="5114"/>
                    </a:cubicBezTo>
                    <a:cubicBezTo>
                      <a:pt x="5439" y="3660"/>
                      <a:pt x="7569" y="2507"/>
                      <a:pt x="9750" y="1956"/>
                    </a:cubicBezTo>
                    <a:cubicBezTo>
                      <a:pt x="8246" y="1354"/>
                      <a:pt x="6767" y="753"/>
                      <a:pt x="5264" y="201"/>
                    </a:cubicBezTo>
                    <a:cubicBezTo>
                      <a:pt x="5063" y="151"/>
                      <a:pt x="4863" y="76"/>
                      <a:pt x="4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37"/>
              <p:cNvSpPr/>
              <p:nvPr/>
            </p:nvSpPr>
            <p:spPr>
              <a:xfrm>
                <a:off x="1478309" y="3504811"/>
                <a:ext cx="119604" cy="66928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184" extrusionOk="0">
                    <a:moveTo>
                      <a:pt x="1" y="0"/>
                    </a:moveTo>
                    <a:cubicBezTo>
                      <a:pt x="1" y="100"/>
                      <a:pt x="1" y="226"/>
                      <a:pt x="51" y="401"/>
                    </a:cubicBezTo>
                    <a:cubicBezTo>
                      <a:pt x="201" y="1053"/>
                      <a:pt x="803" y="1805"/>
                      <a:pt x="1128" y="2406"/>
                    </a:cubicBezTo>
                    <a:cubicBezTo>
                      <a:pt x="1254" y="2682"/>
                      <a:pt x="1379" y="2933"/>
                      <a:pt x="1529" y="3183"/>
                    </a:cubicBezTo>
                    <a:cubicBezTo>
                      <a:pt x="2833" y="2557"/>
                      <a:pt x="4261" y="2256"/>
                      <a:pt x="5690" y="2131"/>
                    </a:cubicBezTo>
                    <a:cubicBezTo>
                      <a:pt x="4587" y="1730"/>
                      <a:pt x="3459" y="1354"/>
                      <a:pt x="2331" y="978"/>
                    </a:cubicBezTo>
                    <a:cubicBezTo>
                      <a:pt x="1529" y="702"/>
                      <a:pt x="652" y="5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37"/>
              <p:cNvSpPr/>
              <p:nvPr/>
            </p:nvSpPr>
            <p:spPr>
              <a:xfrm>
                <a:off x="1479886" y="3482152"/>
                <a:ext cx="116976" cy="5692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708" extrusionOk="0">
                    <a:moveTo>
                      <a:pt x="3810" y="1"/>
                    </a:moveTo>
                    <a:cubicBezTo>
                      <a:pt x="3660" y="26"/>
                      <a:pt x="3509" y="51"/>
                      <a:pt x="3359" y="101"/>
                    </a:cubicBezTo>
                    <a:cubicBezTo>
                      <a:pt x="2582" y="276"/>
                      <a:pt x="1830" y="477"/>
                      <a:pt x="1078" y="652"/>
                    </a:cubicBezTo>
                    <a:cubicBezTo>
                      <a:pt x="577" y="752"/>
                      <a:pt x="176" y="727"/>
                      <a:pt x="1" y="928"/>
                    </a:cubicBezTo>
                    <a:cubicBezTo>
                      <a:pt x="1179" y="1680"/>
                      <a:pt x="2883" y="1880"/>
                      <a:pt x="4161" y="2281"/>
                    </a:cubicBezTo>
                    <a:cubicBezTo>
                      <a:pt x="4637" y="2407"/>
                      <a:pt x="5114" y="2557"/>
                      <a:pt x="5565" y="2707"/>
                    </a:cubicBezTo>
                    <a:cubicBezTo>
                      <a:pt x="4813" y="2006"/>
                      <a:pt x="4061" y="953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17" name="Google Shape;6117;p37"/>
            <p:cNvSpPr/>
            <p:nvPr/>
          </p:nvSpPr>
          <p:spPr>
            <a:xfrm>
              <a:off x="1630032" y="3299152"/>
              <a:ext cx="1189585" cy="1299414"/>
            </a:xfrm>
            <a:custGeom>
              <a:avLst/>
              <a:gdLst/>
              <a:ahLst/>
              <a:cxnLst/>
              <a:rect l="l" t="t" r="r" b="b"/>
              <a:pathLst>
                <a:path w="56593" h="61818" extrusionOk="0">
                  <a:moveTo>
                    <a:pt x="14512" y="1012"/>
                  </a:moveTo>
                  <a:cubicBezTo>
                    <a:pt x="14838" y="1965"/>
                    <a:pt x="15289" y="2842"/>
                    <a:pt x="15765" y="3694"/>
                  </a:cubicBezTo>
                  <a:cubicBezTo>
                    <a:pt x="15464" y="4270"/>
                    <a:pt x="15164" y="4847"/>
                    <a:pt x="14888" y="5473"/>
                  </a:cubicBezTo>
                  <a:cubicBezTo>
                    <a:pt x="14813" y="3970"/>
                    <a:pt x="14687" y="2491"/>
                    <a:pt x="14512" y="1012"/>
                  </a:cubicBezTo>
                  <a:close/>
                  <a:moveTo>
                    <a:pt x="14337" y="1037"/>
                  </a:moveTo>
                  <a:lnTo>
                    <a:pt x="14337" y="1037"/>
                  </a:lnTo>
                  <a:cubicBezTo>
                    <a:pt x="14286" y="2641"/>
                    <a:pt x="14337" y="4270"/>
                    <a:pt x="14437" y="5899"/>
                  </a:cubicBezTo>
                  <a:cubicBezTo>
                    <a:pt x="13860" y="5448"/>
                    <a:pt x="13284" y="5022"/>
                    <a:pt x="12707" y="4596"/>
                  </a:cubicBezTo>
                  <a:cubicBezTo>
                    <a:pt x="13184" y="3368"/>
                    <a:pt x="13735" y="2190"/>
                    <a:pt x="14337" y="1037"/>
                  </a:cubicBezTo>
                  <a:close/>
                  <a:moveTo>
                    <a:pt x="15915" y="3945"/>
                  </a:moveTo>
                  <a:cubicBezTo>
                    <a:pt x="16266" y="4521"/>
                    <a:pt x="16617" y="5097"/>
                    <a:pt x="16968" y="5674"/>
                  </a:cubicBezTo>
                  <a:cubicBezTo>
                    <a:pt x="16943" y="5649"/>
                    <a:pt x="16905" y="5630"/>
                    <a:pt x="16868" y="5630"/>
                  </a:cubicBezTo>
                  <a:cubicBezTo>
                    <a:pt x="16830" y="5630"/>
                    <a:pt x="16793" y="5649"/>
                    <a:pt x="16768" y="5699"/>
                  </a:cubicBezTo>
                  <a:cubicBezTo>
                    <a:pt x="16041" y="6701"/>
                    <a:pt x="15464" y="7804"/>
                    <a:pt x="15063" y="8957"/>
                  </a:cubicBezTo>
                  <a:cubicBezTo>
                    <a:pt x="15013" y="7980"/>
                    <a:pt x="14963" y="7002"/>
                    <a:pt x="14913" y="6025"/>
                  </a:cubicBezTo>
                  <a:cubicBezTo>
                    <a:pt x="15239" y="5323"/>
                    <a:pt x="15565" y="4621"/>
                    <a:pt x="15915" y="3945"/>
                  </a:cubicBezTo>
                  <a:close/>
                  <a:moveTo>
                    <a:pt x="12657" y="4747"/>
                  </a:moveTo>
                  <a:cubicBezTo>
                    <a:pt x="13234" y="5248"/>
                    <a:pt x="13835" y="5724"/>
                    <a:pt x="14437" y="6200"/>
                  </a:cubicBezTo>
                  <a:cubicBezTo>
                    <a:pt x="14487" y="7203"/>
                    <a:pt x="14562" y="8205"/>
                    <a:pt x="14587" y="9208"/>
                  </a:cubicBezTo>
                  <a:cubicBezTo>
                    <a:pt x="14612" y="9509"/>
                    <a:pt x="14637" y="9809"/>
                    <a:pt x="14662" y="10135"/>
                  </a:cubicBezTo>
                  <a:cubicBezTo>
                    <a:pt x="14650" y="10139"/>
                    <a:pt x="14638" y="10141"/>
                    <a:pt x="14625" y="10141"/>
                  </a:cubicBezTo>
                  <a:cubicBezTo>
                    <a:pt x="14558" y="10141"/>
                    <a:pt x="14471" y="10086"/>
                    <a:pt x="14261" y="9960"/>
                  </a:cubicBezTo>
                  <a:cubicBezTo>
                    <a:pt x="13986" y="9759"/>
                    <a:pt x="13710" y="9483"/>
                    <a:pt x="13434" y="9258"/>
                  </a:cubicBezTo>
                  <a:cubicBezTo>
                    <a:pt x="12883" y="8832"/>
                    <a:pt x="12331" y="8456"/>
                    <a:pt x="11730" y="8105"/>
                  </a:cubicBezTo>
                  <a:cubicBezTo>
                    <a:pt x="11930" y="6952"/>
                    <a:pt x="12256" y="5824"/>
                    <a:pt x="12657" y="4747"/>
                  </a:cubicBezTo>
                  <a:close/>
                  <a:moveTo>
                    <a:pt x="31730" y="5899"/>
                  </a:moveTo>
                  <a:cubicBezTo>
                    <a:pt x="31505" y="7779"/>
                    <a:pt x="31254" y="9684"/>
                    <a:pt x="31003" y="11564"/>
                  </a:cubicBezTo>
                  <a:cubicBezTo>
                    <a:pt x="30302" y="10511"/>
                    <a:pt x="29600" y="9483"/>
                    <a:pt x="28873" y="8456"/>
                  </a:cubicBezTo>
                  <a:cubicBezTo>
                    <a:pt x="29800" y="7554"/>
                    <a:pt x="30778" y="6727"/>
                    <a:pt x="31730" y="5899"/>
                  </a:cubicBezTo>
                  <a:close/>
                  <a:moveTo>
                    <a:pt x="31981" y="6651"/>
                  </a:moveTo>
                  <a:cubicBezTo>
                    <a:pt x="32206" y="7704"/>
                    <a:pt x="32407" y="8757"/>
                    <a:pt x="32607" y="9834"/>
                  </a:cubicBezTo>
                  <a:cubicBezTo>
                    <a:pt x="32600" y="9827"/>
                    <a:pt x="32590" y="9824"/>
                    <a:pt x="32580" y="9824"/>
                  </a:cubicBezTo>
                  <a:cubicBezTo>
                    <a:pt x="32555" y="9824"/>
                    <a:pt x="32525" y="9842"/>
                    <a:pt x="32507" y="9859"/>
                  </a:cubicBezTo>
                  <a:cubicBezTo>
                    <a:pt x="32131" y="10411"/>
                    <a:pt x="31755" y="10987"/>
                    <a:pt x="31404" y="11564"/>
                  </a:cubicBezTo>
                  <a:cubicBezTo>
                    <a:pt x="31605" y="9935"/>
                    <a:pt x="31805" y="8280"/>
                    <a:pt x="31981" y="6651"/>
                  </a:cubicBezTo>
                  <a:close/>
                  <a:moveTo>
                    <a:pt x="11705" y="8255"/>
                  </a:moveTo>
                  <a:cubicBezTo>
                    <a:pt x="12758" y="8957"/>
                    <a:pt x="13735" y="9759"/>
                    <a:pt x="14637" y="10636"/>
                  </a:cubicBezTo>
                  <a:cubicBezTo>
                    <a:pt x="14662" y="10636"/>
                    <a:pt x="14687" y="10661"/>
                    <a:pt x="14687" y="10661"/>
                  </a:cubicBezTo>
                  <a:cubicBezTo>
                    <a:pt x="14813" y="12015"/>
                    <a:pt x="14963" y="13468"/>
                    <a:pt x="14913" y="14847"/>
                  </a:cubicBezTo>
                  <a:cubicBezTo>
                    <a:pt x="14562" y="14646"/>
                    <a:pt x="14211" y="14170"/>
                    <a:pt x="13810" y="13895"/>
                  </a:cubicBezTo>
                  <a:cubicBezTo>
                    <a:pt x="13184" y="13418"/>
                    <a:pt x="12532" y="13092"/>
                    <a:pt x="11805" y="12817"/>
                  </a:cubicBezTo>
                  <a:cubicBezTo>
                    <a:pt x="11730" y="12541"/>
                    <a:pt x="11705" y="12240"/>
                    <a:pt x="11655" y="11965"/>
                  </a:cubicBezTo>
                  <a:cubicBezTo>
                    <a:pt x="11479" y="10712"/>
                    <a:pt x="11529" y="9458"/>
                    <a:pt x="11705" y="8255"/>
                  </a:cubicBezTo>
                  <a:close/>
                  <a:moveTo>
                    <a:pt x="17003" y="5740"/>
                  </a:moveTo>
                  <a:cubicBezTo>
                    <a:pt x="17626" y="6762"/>
                    <a:pt x="18224" y="7785"/>
                    <a:pt x="18672" y="8907"/>
                  </a:cubicBezTo>
                  <a:cubicBezTo>
                    <a:pt x="18998" y="9709"/>
                    <a:pt x="19249" y="10586"/>
                    <a:pt x="19374" y="11463"/>
                  </a:cubicBezTo>
                  <a:cubicBezTo>
                    <a:pt x="18723" y="11814"/>
                    <a:pt x="18121" y="12240"/>
                    <a:pt x="17545" y="12742"/>
                  </a:cubicBezTo>
                  <a:cubicBezTo>
                    <a:pt x="16918" y="13293"/>
                    <a:pt x="16316" y="14421"/>
                    <a:pt x="15640" y="14847"/>
                  </a:cubicBezTo>
                  <a:cubicBezTo>
                    <a:pt x="15565" y="14897"/>
                    <a:pt x="15464" y="14922"/>
                    <a:pt x="15389" y="14947"/>
                  </a:cubicBezTo>
                  <a:cubicBezTo>
                    <a:pt x="15414" y="13343"/>
                    <a:pt x="15189" y="11714"/>
                    <a:pt x="15113" y="10185"/>
                  </a:cubicBezTo>
                  <a:cubicBezTo>
                    <a:pt x="15113" y="10010"/>
                    <a:pt x="15088" y="9859"/>
                    <a:pt x="15088" y="9684"/>
                  </a:cubicBezTo>
                  <a:cubicBezTo>
                    <a:pt x="15514" y="8306"/>
                    <a:pt x="16141" y="7002"/>
                    <a:pt x="16968" y="5824"/>
                  </a:cubicBezTo>
                  <a:cubicBezTo>
                    <a:pt x="16988" y="5784"/>
                    <a:pt x="17008" y="5760"/>
                    <a:pt x="17003" y="5740"/>
                  </a:cubicBezTo>
                  <a:close/>
                  <a:moveTo>
                    <a:pt x="28723" y="8581"/>
                  </a:moveTo>
                  <a:cubicBezTo>
                    <a:pt x="29449" y="9709"/>
                    <a:pt x="30201" y="10787"/>
                    <a:pt x="30953" y="11889"/>
                  </a:cubicBezTo>
                  <a:cubicBezTo>
                    <a:pt x="30677" y="13769"/>
                    <a:pt x="30377" y="15649"/>
                    <a:pt x="30076" y="17529"/>
                  </a:cubicBezTo>
                  <a:cubicBezTo>
                    <a:pt x="28823" y="15574"/>
                    <a:pt x="27344" y="13719"/>
                    <a:pt x="25941" y="11889"/>
                  </a:cubicBezTo>
                  <a:cubicBezTo>
                    <a:pt x="26718" y="10712"/>
                    <a:pt x="27695" y="9609"/>
                    <a:pt x="28723" y="8581"/>
                  </a:cubicBezTo>
                  <a:close/>
                  <a:moveTo>
                    <a:pt x="11830" y="12967"/>
                  </a:moveTo>
                  <a:lnTo>
                    <a:pt x="11830" y="12967"/>
                  </a:lnTo>
                  <a:cubicBezTo>
                    <a:pt x="13008" y="13519"/>
                    <a:pt x="14036" y="14245"/>
                    <a:pt x="14888" y="15223"/>
                  </a:cubicBezTo>
                  <a:cubicBezTo>
                    <a:pt x="14838" y="16100"/>
                    <a:pt x="14687" y="16952"/>
                    <a:pt x="14387" y="17729"/>
                  </a:cubicBezTo>
                  <a:cubicBezTo>
                    <a:pt x="13134" y="16426"/>
                    <a:pt x="12256" y="14797"/>
                    <a:pt x="11830" y="12967"/>
                  </a:cubicBezTo>
                  <a:close/>
                  <a:moveTo>
                    <a:pt x="32657" y="10060"/>
                  </a:moveTo>
                  <a:cubicBezTo>
                    <a:pt x="32908" y="11488"/>
                    <a:pt x="33159" y="12942"/>
                    <a:pt x="33384" y="14371"/>
                  </a:cubicBezTo>
                  <a:cubicBezTo>
                    <a:pt x="32206" y="15223"/>
                    <a:pt x="31053" y="16376"/>
                    <a:pt x="30502" y="17729"/>
                  </a:cubicBezTo>
                  <a:cubicBezTo>
                    <a:pt x="30803" y="15849"/>
                    <a:pt x="31078" y="13995"/>
                    <a:pt x="31329" y="12090"/>
                  </a:cubicBezTo>
                  <a:cubicBezTo>
                    <a:pt x="31755" y="11413"/>
                    <a:pt x="32181" y="10737"/>
                    <a:pt x="32657" y="10060"/>
                  </a:cubicBezTo>
                  <a:close/>
                  <a:moveTo>
                    <a:pt x="19399" y="11689"/>
                  </a:moveTo>
                  <a:lnTo>
                    <a:pt x="19399" y="11689"/>
                  </a:lnTo>
                  <a:cubicBezTo>
                    <a:pt x="19474" y="12666"/>
                    <a:pt x="19349" y="13669"/>
                    <a:pt x="18898" y="14596"/>
                  </a:cubicBezTo>
                  <a:cubicBezTo>
                    <a:pt x="18071" y="16301"/>
                    <a:pt x="16417" y="17228"/>
                    <a:pt x="14788" y="18080"/>
                  </a:cubicBezTo>
                  <a:cubicBezTo>
                    <a:pt x="15113" y="17303"/>
                    <a:pt x="15264" y="16476"/>
                    <a:pt x="15339" y="15649"/>
                  </a:cubicBezTo>
                  <a:cubicBezTo>
                    <a:pt x="15364" y="15649"/>
                    <a:pt x="15414" y="15624"/>
                    <a:pt x="15414" y="15599"/>
                  </a:cubicBezTo>
                  <a:cubicBezTo>
                    <a:pt x="16517" y="13970"/>
                    <a:pt x="17820" y="12792"/>
                    <a:pt x="19399" y="11689"/>
                  </a:cubicBezTo>
                  <a:close/>
                  <a:moveTo>
                    <a:pt x="13701" y="18553"/>
                  </a:moveTo>
                  <a:cubicBezTo>
                    <a:pt x="13804" y="18553"/>
                    <a:pt x="13907" y="18554"/>
                    <a:pt x="14011" y="18556"/>
                  </a:cubicBezTo>
                  <a:cubicBezTo>
                    <a:pt x="13459" y="19133"/>
                    <a:pt x="12933" y="19684"/>
                    <a:pt x="12407" y="20260"/>
                  </a:cubicBezTo>
                  <a:cubicBezTo>
                    <a:pt x="10727" y="20185"/>
                    <a:pt x="9073" y="20110"/>
                    <a:pt x="7394" y="20085"/>
                  </a:cubicBezTo>
                  <a:cubicBezTo>
                    <a:pt x="9336" y="19078"/>
                    <a:pt x="11438" y="18553"/>
                    <a:pt x="13701" y="18553"/>
                  </a:cubicBezTo>
                  <a:close/>
                  <a:moveTo>
                    <a:pt x="7118" y="20235"/>
                  </a:moveTo>
                  <a:cubicBezTo>
                    <a:pt x="8798" y="20361"/>
                    <a:pt x="10477" y="20436"/>
                    <a:pt x="12156" y="20511"/>
                  </a:cubicBezTo>
                  <a:cubicBezTo>
                    <a:pt x="11354" y="21388"/>
                    <a:pt x="10552" y="22291"/>
                    <a:pt x="9750" y="23168"/>
                  </a:cubicBezTo>
                  <a:cubicBezTo>
                    <a:pt x="8888" y="23168"/>
                    <a:pt x="8026" y="23164"/>
                    <a:pt x="7165" y="23164"/>
                  </a:cubicBezTo>
                  <a:cubicBezTo>
                    <a:pt x="5874" y="23164"/>
                    <a:pt x="4587" y="23173"/>
                    <a:pt x="3309" y="23218"/>
                  </a:cubicBezTo>
                  <a:cubicBezTo>
                    <a:pt x="3735" y="22742"/>
                    <a:pt x="4211" y="22291"/>
                    <a:pt x="4712" y="21864"/>
                  </a:cubicBezTo>
                  <a:cubicBezTo>
                    <a:pt x="5464" y="21238"/>
                    <a:pt x="6266" y="20687"/>
                    <a:pt x="7118" y="20235"/>
                  </a:cubicBezTo>
                  <a:close/>
                  <a:moveTo>
                    <a:pt x="33434" y="14671"/>
                  </a:moveTo>
                  <a:cubicBezTo>
                    <a:pt x="33635" y="16025"/>
                    <a:pt x="33810" y="17378"/>
                    <a:pt x="33961" y="18707"/>
                  </a:cubicBezTo>
                  <a:cubicBezTo>
                    <a:pt x="34086" y="19659"/>
                    <a:pt x="34186" y="20661"/>
                    <a:pt x="34161" y="21639"/>
                  </a:cubicBezTo>
                  <a:cubicBezTo>
                    <a:pt x="34136" y="21589"/>
                    <a:pt x="34086" y="21589"/>
                    <a:pt x="34036" y="21589"/>
                  </a:cubicBezTo>
                  <a:cubicBezTo>
                    <a:pt x="32407" y="21965"/>
                    <a:pt x="30778" y="22692"/>
                    <a:pt x="29500" y="23794"/>
                  </a:cubicBezTo>
                  <a:cubicBezTo>
                    <a:pt x="29850" y="22215"/>
                    <a:pt x="30026" y="20536"/>
                    <a:pt x="30276" y="19133"/>
                  </a:cubicBezTo>
                  <a:cubicBezTo>
                    <a:pt x="30302" y="18882"/>
                    <a:pt x="30352" y="18581"/>
                    <a:pt x="30402" y="18306"/>
                  </a:cubicBezTo>
                  <a:cubicBezTo>
                    <a:pt x="30477" y="18306"/>
                    <a:pt x="30527" y="18205"/>
                    <a:pt x="30477" y="18130"/>
                  </a:cubicBezTo>
                  <a:cubicBezTo>
                    <a:pt x="30477" y="18130"/>
                    <a:pt x="30452" y="18105"/>
                    <a:pt x="30452" y="18080"/>
                  </a:cubicBezTo>
                  <a:cubicBezTo>
                    <a:pt x="30452" y="18080"/>
                    <a:pt x="30452" y="18055"/>
                    <a:pt x="30452" y="18030"/>
                  </a:cubicBezTo>
                  <a:cubicBezTo>
                    <a:pt x="30459" y="18037"/>
                    <a:pt x="30467" y="18040"/>
                    <a:pt x="30474" y="18040"/>
                  </a:cubicBezTo>
                  <a:cubicBezTo>
                    <a:pt x="30492" y="18040"/>
                    <a:pt x="30509" y="18023"/>
                    <a:pt x="30527" y="18005"/>
                  </a:cubicBezTo>
                  <a:cubicBezTo>
                    <a:pt x="31404" y="16727"/>
                    <a:pt x="32206" y="15599"/>
                    <a:pt x="33434" y="14671"/>
                  </a:cubicBezTo>
                  <a:close/>
                  <a:moveTo>
                    <a:pt x="25865" y="12015"/>
                  </a:moveTo>
                  <a:cubicBezTo>
                    <a:pt x="27169" y="13995"/>
                    <a:pt x="28522" y="16050"/>
                    <a:pt x="30001" y="17930"/>
                  </a:cubicBezTo>
                  <a:cubicBezTo>
                    <a:pt x="29951" y="18306"/>
                    <a:pt x="29901" y="18656"/>
                    <a:pt x="29825" y="19032"/>
                  </a:cubicBezTo>
                  <a:cubicBezTo>
                    <a:pt x="29550" y="20661"/>
                    <a:pt x="29299" y="22366"/>
                    <a:pt x="28923" y="23995"/>
                  </a:cubicBezTo>
                  <a:cubicBezTo>
                    <a:pt x="27469" y="21990"/>
                    <a:pt x="25765" y="20135"/>
                    <a:pt x="23835" y="18606"/>
                  </a:cubicBezTo>
                  <a:cubicBezTo>
                    <a:pt x="23835" y="17729"/>
                    <a:pt x="23911" y="16852"/>
                    <a:pt x="24136" y="15925"/>
                  </a:cubicBezTo>
                  <a:cubicBezTo>
                    <a:pt x="24462" y="14496"/>
                    <a:pt x="25088" y="13193"/>
                    <a:pt x="25865" y="12015"/>
                  </a:cubicBezTo>
                  <a:close/>
                  <a:moveTo>
                    <a:pt x="47119" y="18155"/>
                  </a:moveTo>
                  <a:lnTo>
                    <a:pt x="47119" y="18155"/>
                  </a:lnTo>
                  <a:cubicBezTo>
                    <a:pt x="46768" y="19609"/>
                    <a:pt x="46818" y="21113"/>
                    <a:pt x="46968" y="22641"/>
                  </a:cubicBezTo>
                  <a:cubicBezTo>
                    <a:pt x="45891" y="22892"/>
                    <a:pt x="44888" y="23368"/>
                    <a:pt x="44111" y="24145"/>
                  </a:cubicBezTo>
                  <a:cubicBezTo>
                    <a:pt x="44236" y="23794"/>
                    <a:pt x="44387" y="23418"/>
                    <a:pt x="44512" y="23067"/>
                  </a:cubicBezTo>
                  <a:cubicBezTo>
                    <a:pt x="45189" y="21388"/>
                    <a:pt x="45815" y="19458"/>
                    <a:pt x="47119" y="18155"/>
                  </a:cubicBezTo>
                  <a:close/>
                  <a:moveTo>
                    <a:pt x="14136" y="19158"/>
                  </a:moveTo>
                  <a:lnTo>
                    <a:pt x="14136" y="19158"/>
                  </a:lnTo>
                  <a:cubicBezTo>
                    <a:pt x="14362" y="20937"/>
                    <a:pt x="14011" y="22717"/>
                    <a:pt x="13234" y="24296"/>
                  </a:cubicBezTo>
                  <a:cubicBezTo>
                    <a:pt x="13184" y="23118"/>
                    <a:pt x="12983" y="21940"/>
                    <a:pt x="12833" y="20787"/>
                  </a:cubicBezTo>
                  <a:cubicBezTo>
                    <a:pt x="13284" y="20260"/>
                    <a:pt x="13735" y="19709"/>
                    <a:pt x="14136" y="19158"/>
                  </a:cubicBezTo>
                  <a:close/>
                  <a:moveTo>
                    <a:pt x="47394" y="17253"/>
                  </a:moveTo>
                  <a:cubicBezTo>
                    <a:pt x="47369" y="17303"/>
                    <a:pt x="47344" y="17353"/>
                    <a:pt x="47344" y="17403"/>
                  </a:cubicBezTo>
                  <a:cubicBezTo>
                    <a:pt x="46191" y="18306"/>
                    <a:pt x="45540" y="19559"/>
                    <a:pt x="44963" y="20912"/>
                  </a:cubicBezTo>
                  <a:cubicBezTo>
                    <a:pt x="44487" y="22040"/>
                    <a:pt x="44011" y="23193"/>
                    <a:pt x="43585" y="24346"/>
                  </a:cubicBezTo>
                  <a:cubicBezTo>
                    <a:pt x="43033" y="23544"/>
                    <a:pt x="42482" y="22742"/>
                    <a:pt x="41906" y="21990"/>
                  </a:cubicBezTo>
                  <a:cubicBezTo>
                    <a:pt x="43560" y="20210"/>
                    <a:pt x="45490" y="18682"/>
                    <a:pt x="47394" y="17253"/>
                  </a:cubicBezTo>
                  <a:close/>
                  <a:moveTo>
                    <a:pt x="3159" y="23368"/>
                  </a:moveTo>
                  <a:cubicBezTo>
                    <a:pt x="4562" y="23435"/>
                    <a:pt x="5977" y="23446"/>
                    <a:pt x="7388" y="23446"/>
                  </a:cubicBezTo>
                  <a:cubicBezTo>
                    <a:pt x="8093" y="23446"/>
                    <a:pt x="8798" y="23443"/>
                    <a:pt x="9499" y="23443"/>
                  </a:cubicBezTo>
                  <a:cubicBezTo>
                    <a:pt x="8296" y="24747"/>
                    <a:pt x="7093" y="26000"/>
                    <a:pt x="5815" y="27178"/>
                  </a:cubicBezTo>
                  <a:cubicBezTo>
                    <a:pt x="5765" y="27153"/>
                    <a:pt x="5740" y="27153"/>
                    <a:pt x="5690" y="27153"/>
                  </a:cubicBezTo>
                  <a:cubicBezTo>
                    <a:pt x="4337" y="27441"/>
                    <a:pt x="2984" y="27533"/>
                    <a:pt x="1614" y="27533"/>
                  </a:cubicBezTo>
                  <a:cubicBezTo>
                    <a:pt x="1436" y="27533"/>
                    <a:pt x="1257" y="27532"/>
                    <a:pt x="1078" y="27529"/>
                  </a:cubicBezTo>
                  <a:cubicBezTo>
                    <a:pt x="1179" y="27078"/>
                    <a:pt x="1304" y="26626"/>
                    <a:pt x="1454" y="26200"/>
                  </a:cubicBezTo>
                  <a:cubicBezTo>
                    <a:pt x="1855" y="25148"/>
                    <a:pt x="2432" y="24220"/>
                    <a:pt x="3159" y="23368"/>
                  </a:cubicBezTo>
                  <a:close/>
                  <a:moveTo>
                    <a:pt x="23835" y="18857"/>
                  </a:moveTo>
                  <a:lnTo>
                    <a:pt x="23835" y="18857"/>
                  </a:lnTo>
                  <a:cubicBezTo>
                    <a:pt x="25665" y="20536"/>
                    <a:pt x="27344" y="22341"/>
                    <a:pt x="28823" y="24371"/>
                  </a:cubicBezTo>
                  <a:cubicBezTo>
                    <a:pt x="28798" y="24471"/>
                    <a:pt x="28773" y="24571"/>
                    <a:pt x="28748" y="24672"/>
                  </a:cubicBezTo>
                  <a:cubicBezTo>
                    <a:pt x="28397" y="25849"/>
                    <a:pt x="27921" y="26802"/>
                    <a:pt x="27244" y="27579"/>
                  </a:cubicBezTo>
                  <a:cubicBezTo>
                    <a:pt x="27119" y="27453"/>
                    <a:pt x="26993" y="27328"/>
                    <a:pt x="26868" y="27203"/>
                  </a:cubicBezTo>
                  <a:cubicBezTo>
                    <a:pt x="25139" y="24672"/>
                    <a:pt x="23885" y="21864"/>
                    <a:pt x="23835" y="18857"/>
                  </a:cubicBezTo>
                  <a:close/>
                  <a:moveTo>
                    <a:pt x="34161" y="21839"/>
                  </a:moveTo>
                  <a:cubicBezTo>
                    <a:pt x="34111" y="22942"/>
                    <a:pt x="33911" y="24045"/>
                    <a:pt x="33384" y="25047"/>
                  </a:cubicBezTo>
                  <a:cubicBezTo>
                    <a:pt x="32131" y="27403"/>
                    <a:pt x="30126" y="27203"/>
                    <a:pt x="27996" y="28105"/>
                  </a:cubicBezTo>
                  <a:cubicBezTo>
                    <a:pt x="27946" y="28130"/>
                    <a:pt x="27921" y="28155"/>
                    <a:pt x="27895" y="28180"/>
                  </a:cubicBezTo>
                  <a:cubicBezTo>
                    <a:pt x="27795" y="28105"/>
                    <a:pt x="27720" y="28030"/>
                    <a:pt x="27620" y="27955"/>
                  </a:cubicBezTo>
                  <a:cubicBezTo>
                    <a:pt x="28547" y="26927"/>
                    <a:pt x="29073" y="25574"/>
                    <a:pt x="29424" y="24145"/>
                  </a:cubicBezTo>
                  <a:cubicBezTo>
                    <a:pt x="30853" y="23093"/>
                    <a:pt x="32332" y="22291"/>
                    <a:pt x="34111" y="21864"/>
                  </a:cubicBezTo>
                  <a:cubicBezTo>
                    <a:pt x="34111" y="21839"/>
                    <a:pt x="34136" y="21839"/>
                    <a:pt x="34161" y="21839"/>
                  </a:cubicBezTo>
                  <a:close/>
                  <a:moveTo>
                    <a:pt x="23459" y="27808"/>
                  </a:moveTo>
                  <a:cubicBezTo>
                    <a:pt x="24466" y="27808"/>
                    <a:pt x="25477" y="27958"/>
                    <a:pt x="26467" y="28281"/>
                  </a:cubicBezTo>
                  <a:cubicBezTo>
                    <a:pt x="25941" y="28707"/>
                    <a:pt x="25314" y="29057"/>
                    <a:pt x="24612" y="29358"/>
                  </a:cubicBezTo>
                  <a:cubicBezTo>
                    <a:pt x="24512" y="29408"/>
                    <a:pt x="24412" y="29459"/>
                    <a:pt x="24286" y="29509"/>
                  </a:cubicBezTo>
                  <a:cubicBezTo>
                    <a:pt x="24286" y="29491"/>
                    <a:pt x="24261" y="29473"/>
                    <a:pt x="24238" y="29473"/>
                  </a:cubicBezTo>
                  <a:cubicBezTo>
                    <a:pt x="24228" y="29473"/>
                    <a:pt x="24219" y="29476"/>
                    <a:pt x="24211" y="29484"/>
                  </a:cubicBezTo>
                  <a:cubicBezTo>
                    <a:pt x="24186" y="29459"/>
                    <a:pt x="24136" y="29433"/>
                    <a:pt x="24086" y="29433"/>
                  </a:cubicBezTo>
                  <a:cubicBezTo>
                    <a:pt x="22457" y="29383"/>
                    <a:pt x="20878" y="29108"/>
                    <a:pt x="19299" y="28631"/>
                  </a:cubicBezTo>
                  <a:cubicBezTo>
                    <a:pt x="20632" y="28104"/>
                    <a:pt x="22042" y="27808"/>
                    <a:pt x="23459" y="27808"/>
                  </a:cubicBezTo>
                  <a:close/>
                  <a:moveTo>
                    <a:pt x="12632" y="21037"/>
                  </a:moveTo>
                  <a:cubicBezTo>
                    <a:pt x="12682" y="22265"/>
                    <a:pt x="12733" y="23569"/>
                    <a:pt x="12958" y="24797"/>
                  </a:cubicBezTo>
                  <a:cubicBezTo>
                    <a:pt x="12382" y="25824"/>
                    <a:pt x="11605" y="26752"/>
                    <a:pt x="10702" y="27554"/>
                  </a:cubicBezTo>
                  <a:cubicBezTo>
                    <a:pt x="10652" y="27604"/>
                    <a:pt x="10602" y="27654"/>
                    <a:pt x="10527" y="27704"/>
                  </a:cubicBezTo>
                  <a:cubicBezTo>
                    <a:pt x="9174" y="28857"/>
                    <a:pt x="7545" y="29659"/>
                    <a:pt x="5865" y="30235"/>
                  </a:cubicBezTo>
                  <a:cubicBezTo>
                    <a:pt x="5815" y="30261"/>
                    <a:pt x="5740" y="30286"/>
                    <a:pt x="5665" y="30311"/>
                  </a:cubicBezTo>
                  <a:cubicBezTo>
                    <a:pt x="5765" y="29459"/>
                    <a:pt x="5890" y="28606"/>
                    <a:pt x="5940" y="27729"/>
                  </a:cubicBezTo>
                  <a:cubicBezTo>
                    <a:pt x="6567" y="27178"/>
                    <a:pt x="7169" y="26601"/>
                    <a:pt x="7770" y="26025"/>
                  </a:cubicBezTo>
                  <a:cubicBezTo>
                    <a:pt x="8572" y="25248"/>
                    <a:pt x="9374" y="24446"/>
                    <a:pt x="10176" y="23644"/>
                  </a:cubicBezTo>
                  <a:lnTo>
                    <a:pt x="10176" y="23644"/>
                  </a:lnTo>
                  <a:cubicBezTo>
                    <a:pt x="9925" y="24947"/>
                    <a:pt x="9925" y="26451"/>
                    <a:pt x="10352" y="27629"/>
                  </a:cubicBezTo>
                  <a:cubicBezTo>
                    <a:pt x="10367" y="27660"/>
                    <a:pt x="10411" y="27681"/>
                    <a:pt x="10449" y="27681"/>
                  </a:cubicBezTo>
                  <a:cubicBezTo>
                    <a:pt x="10472" y="27681"/>
                    <a:pt x="10492" y="27673"/>
                    <a:pt x="10502" y="27654"/>
                  </a:cubicBezTo>
                  <a:cubicBezTo>
                    <a:pt x="10527" y="27654"/>
                    <a:pt x="10527" y="27629"/>
                    <a:pt x="10527" y="27604"/>
                  </a:cubicBezTo>
                  <a:cubicBezTo>
                    <a:pt x="10502" y="26802"/>
                    <a:pt x="10326" y="26050"/>
                    <a:pt x="10326" y="25248"/>
                  </a:cubicBezTo>
                  <a:cubicBezTo>
                    <a:pt x="10326" y="24621"/>
                    <a:pt x="10402" y="23995"/>
                    <a:pt x="10477" y="23368"/>
                  </a:cubicBezTo>
                  <a:cubicBezTo>
                    <a:pt x="11204" y="22616"/>
                    <a:pt x="11930" y="21839"/>
                    <a:pt x="12632" y="21037"/>
                  </a:cubicBezTo>
                  <a:close/>
                  <a:moveTo>
                    <a:pt x="46993" y="22892"/>
                  </a:moveTo>
                  <a:cubicBezTo>
                    <a:pt x="47144" y="24471"/>
                    <a:pt x="47369" y="26050"/>
                    <a:pt x="47369" y="27629"/>
                  </a:cubicBezTo>
                  <a:cubicBezTo>
                    <a:pt x="45364" y="27704"/>
                    <a:pt x="43309" y="28932"/>
                    <a:pt x="41956" y="30461"/>
                  </a:cubicBezTo>
                  <a:cubicBezTo>
                    <a:pt x="42131" y="29834"/>
                    <a:pt x="42332" y="29233"/>
                    <a:pt x="42532" y="28606"/>
                  </a:cubicBezTo>
                  <a:cubicBezTo>
                    <a:pt x="42983" y="27228"/>
                    <a:pt x="43459" y="25875"/>
                    <a:pt x="43961" y="24521"/>
                  </a:cubicBezTo>
                  <a:cubicBezTo>
                    <a:pt x="44838" y="23744"/>
                    <a:pt x="45840" y="23168"/>
                    <a:pt x="46993" y="22892"/>
                  </a:cubicBezTo>
                  <a:close/>
                  <a:moveTo>
                    <a:pt x="41780" y="22115"/>
                  </a:moveTo>
                  <a:cubicBezTo>
                    <a:pt x="42332" y="22942"/>
                    <a:pt x="42908" y="23769"/>
                    <a:pt x="43485" y="24596"/>
                  </a:cubicBezTo>
                  <a:cubicBezTo>
                    <a:pt x="43184" y="25398"/>
                    <a:pt x="42908" y="26200"/>
                    <a:pt x="42607" y="27027"/>
                  </a:cubicBezTo>
                  <a:cubicBezTo>
                    <a:pt x="42206" y="28255"/>
                    <a:pt x="41805" y="29484"/>
                    <a:pt x="41429" y="30762"/>
                  </a:cubicBezTo>
                  <a:cubicBezTo>
                    <a:pt x="41379" y="30210"/>
                    <a:pt x="40803" y="29784"/>
                    <a:pt x="40452" y="29433"/>
                  </a:cubicBezTo>
                  <a:cubicBezTo>
                    <a:pt x="39725" y="28732"/>
                    <a:pt x="39023" y="28030"/>
                    <a:pt x="38297" y="27353"/>
                  </a:cubicBezTo>
                  <a:cubicBezTo>
                    <a:pt x="39099" y="25373"/>
                    <a:pt x="40327" y="23669"/>
                    <a:pt x="41780" y="22115"/>
                  </a:cubicBezTo>
                  <a:close/>
                  <a:moveTo>
                    <a:pt x="5539" y="27428"/>
                  </a:moveTo>
                  <a:lnTo>
                    <a:pt x="5539" y="27428"/>
                  </a:lnTo>
                  <a:cubicBezTo>
                    <a:pt x="4036" y="28782"/>
                    <a:pt x="2432" y="30035"/>
                    <a:pt x="627" y="31063"/>
                  </a:cubicBezTo>
                  <a:cubicBezTo>
                    <a:pt x="402" y="30536"/>
                    <a:pt x="803" y="29032"/>
                    <a:pt x="853" y="28631"/>
                  </a:cubicBezTo>
                  <a:cubicBezTo>
                    <a:pt x="928" y="28306"/>
                    <a:pt x="978" y="27980"/>
                    <a:pt x="1053" y="27654"/>
                  </a:cubicBezTo>
                  <a:cubicBezTo>
                    <a:pt x="1577" y="27724"/>
                    <a:pt x="2101" y="27757"/>
                    <a:pt x="2624" y="27757"/>
                  </a:cubicBezTo>
                  <a:cubicBezTo>
                    <a:pt x="3602" y="27757"/>
                    <a:pt x="4576" y="27641"/>
                    <a:pt x="5539" y="27428"/>
                  </a:cubicBezTo>
                  <a:close/>
                  <a:moveTo>
                    <a:pt x="5740" y="27930"/>
                  </a:moveTo>
                  <a:lnTo>
                    <a:pt x="5740" y="27930"/>
                  </a:lnTo>
                  <a:cubicBezTo>
                    <a:pt x="5615" y="28757"/>
                    <a:pt x="5514" y="29584"/>
                    <a:pt x="5414" y="30386"/>
                  </a:cubicBezTo>
                  <a:cubicBezTo>
                    <a:pt x="4393" y="30719"/>
                    <a:pt x="2452" y="31348"/>
                    <a:pt x="1367" y="31348"/>
                  </a:cubicBezTo>
                  <a:cubicBezTo>
                    <a:pt x="1147" y="31348"/>
                    <a:pt x="963" y="31322"/>
                    <a:pt x="828" y="31263"/>
                  </a:cubicBezTo>
                  <a:cubicBezTo>
                    <a:pt x="2657" y="30486"/>
                    <a:pt x="4261" y="29258"/>
                    <a:pt x="5740" y="27930"/>
                  </a:cubicBezTo>
                  <a:close/>
                  <a:moveTo>
                    <a:pt x="18998" y="28757"/>
                  </a:moveTo>
                  <a:cubicBezTo>
                    <a:pt x="20552" y="29333"/>
                    <a:pt x="22156" y="29634"/>
                    <a:pt x="23835" y="29734"/>
                  </a:cubicBezTo>
                  <a:cubicBezTo>
                    <a:pt x="22006" y="30561"/>
                    <a:pt x="20226" y="31514"/>
                    <a:pt x="18522" y="32591"/>
                  </a:cubicBezTo>
                  <a:cubicBezTo>
                    <a:pt x="17118" y="32466"/>
                    <a:pt x="15740" y="32366"/>
                    <a:pt x="14337" y="32266"/>
                  </a:cubicBezTo>
                  <a:cubicBezTo>
                    <a:pt x="14687" y="31839"/>
                    <a:pt x="15063" y="31464"/>
                    <a:pt x="15464" y="31088"/>
                  </a:cubicBezTo>
                  <a:cubicBezTo>
                    <a:pt x="16517" y="30110"/>
                    <a:pt x="17720" y="29333"/>
                    <a:pt x="18998" y="28757"/>
                  </a:cubicBezTo>
                  <a:close/>
                  <a:moveTo>
                    <a:pt x="14186" y="32441"/>
                  </a:moveTo>
                  <a:cubicBezTo>
                    <a:pt x="15514" y="32566"/>
                    <a:pt x="16843" y="32717"/>
                    <a:pt x="18146" y="32817"/>
                  </a:cubicBezTo>
                  <a:cubicBezTo>
                    <a:pt x="16717" y="33769"/>
                    <a:pt x="15314" y="34797"/>
                    <a:pt x="14036" y="35925"/>
                  </a:cubicBezTo>
                  <a:lnTo>
                    <a:pt x="11830" y="35925"/>
                  </a:lnTo>
                  <a:cubicBezTo>
                    <a:pt x="12507" y="34672"/>
                    <a:pt x="13284" y="33519"/>
                    <a:pt x="14186" y="32441"/>
                  </a:cubicBezTo>
                  <a:close/>
                  <a:moveTo>
                    <a:pt x="27068" y="28506"/>
                  </a:moveTo>
                  <a:cubicBezTo>
                    <a:pt x="27244" y="28581"/>
                    <a:pt x="27419" y="28656"/>
                    <a:pt x="27595" y="28732"/>
                  </a:cubicBezTo>
                  <a:cubicBezTo>
                    <a:pt x="27645" y="28782"/>
                    <a:pt x="27695" y="28832"/>
                    <a:pt x="27745" y="28882"/>
                  </a:cubicBezTo>
                  <a:cubicBezTo>
                    <a:pt x="27795" y="28907"/>
                    <a:pt x="27820" y="28957"/>
                    <a:pt x="27870" y="28982"/>
                  </a:cubicBezTo>
                  <a:cubicBezTo>
                    <a:pt x="27344" y="31689"/>
                    <a:pt x="26066" y="34195"/>
                    <a:pt x="24211" y="36175"/>
                  </a:cubicBezTo>
                  <a:cubicBezTo>
                    <a:pt x="24036" y="34095"/>
                    <a:pt x="24061" y="32115"/>
                    <a:pt x="24261" y="30035"/>
                  </a:cubicBezTo>
                  <a:cubicBezTo>
                    <a:pt x="25264" y="29634"/>
                    <a:pt x="26241" y="29208"/>
                    <a:pt x="27043" y="28531"/>
                  </a:cubicBezTo>
                  <a:cubicBezTo>
                    <a:pt x="27068" y="28531"/>
                    <a:pt x="27068" y="28506"/>
                    <a:pt x="27068" y="28506"/>
                  </a:cubicBezTo>
                  <a:close/>
                  <a:moveTo>
                    <a:pt x="38246" y="27504"/>
                  </a:moveTo>
                  <a:cubicBezTo>
                    <a:pt x="38748" y="28030"/>
                    <a:pt x="39249" y="28531"/>
                    <a:pt x="39750" y="29032"/>
                  </a:cubicBezTo>
                  <a:cubicBezTo>
                    <a:pt x="40327" y="29609"/>
                    <a:pt x="41104" y="30160"/>
                    <a:pt x="41279" y="30962"/>
                  </a:cubicBezTo>
                  <a:cubicBezTo>
                    <a:pt x="41279" y="31012"/>
                    <a:pt x="41329" y="31012"/>
                    <a:pt x="41354" y="31012"/>
                  </a:cubicBezTo>
                  <a:cubicBezTo>
                    <a:pt x="40778" y="32967"/>
                    <a:pt x="40251" y="34947"/>
                    <a:pt x="39876" y="36952"/>
                  </a:cubicBezTo>
                  <a:cubicBezTo>
                    <a:pt x="39274" y="35799"/>
                    <a:pt x="38397" y="34797"/>
                    <a:pt x="37294" y="34145"/>
                  </a:cubicBezTo>
                  <a:cubicBezTo>
                    <a:pt x="37144" y="32190"/>
                    <a:pt x="37344" y="30235"/>
                    <a:pt x="37946" y="28306"/>
                  </a:cubicBezTo>
                  <a:cubicBezTo>
                    <a:pt x="38046" y="28030"/>
                    <a:pt x="38146" y="27779"/>
                    <a:pt x="38246" y="27504"/>
                  </a:cubicBezTo>
                  <a:close/>
                  <a:moveTo>
                    <a:pt x="47369" y="27804"/>
                  </a:moveTo>
                  <a:cubicBezTo>
                    <a:pt x="47369" y="28506"/>
                    <a:pt x="47319" y="29208"/>
                    <a:pt x="47194" y="29910"/>
                  </a:cubicBezTo>
                  <a:cubicBezTo>
                    <a:pt x="46868" y="31614"/>
                    <a:pt x="46241" y="33218"/>
                    <a:pt x="45389" y="34697"/>
                  </a:cubicBezTo>
                  <a:cubicBezTo>
                    <a:pt x="43409" y="34722"/>
                    <a:pt x="41530" y="35574"/>
                    <a:pt x="40277" y="37128"/>
                  </a:cubicBezTo>
                  <a:cubicBezTo>
                    <a:pt x="40778" y="35022"/>
                    <a:pt x="41254" y="32917"/>
                    <a:pt x="41855" y="30837"/>
                  </a:cubicBezTo>
                  <a:cubicBezTo>
                    <a:pt x="43459" y="29208"/>
                    <a:pt x="45189" y="28456"/>
                    <a:pt x="47369" y="27804"/>
                  </a:cubicBezTo>
                  <a:close/>
                  <a:moveTo>
                    <a:pt x="24011" y="30135"/>
                  </a:moveTo>
                  <a:cubicBezTo>
                    <a:pt x="23585" y="32190"/>
                    <a:pt x="23585" y="34396"/>
                    <a:pt x="23936" y="36451"/>
                  </a:cubicBezTo>
                  <a:cubicBezTo>
                    <a:pt x="23209" y="37178"/>
                    <a:pt x="22432" y="37829"/>
                    <a:pt x="21555" y="38406"/>
                  </a:cubicBezTo>
                  <a:cubicBezTo>
                    <a:pt x="20728" y="38932"/>
                    <a:pt x="19850" y="39333"/>
                    <a:pt x="18948" y="39659"/>
                  </a:cubicBezTo>
                  <a:cubicBezTo>
                    <a:pt x="18472" y="37328"/>
                    <a:pt x="18497" y="35123"/>
                    <a:pt x="18923" y="32792"/>
                  </a:cubicBezTo>
                  <a:cubicBezTo>
                    <a:pt x="20051" y="32090"/>
                    <a:pt x="21204" y="31438"/>
                    <a:pt x="22407" y="30837"/>
                  </a:cubicBezTo>
                  <a:cubicBezTo>
                    <a:pt x="22908" y="30586"/>
                    <a:pt x="23459" y="30361"/>
                    <a:pt x="24011" y="30135"/>
                  </a:cubicBezTo>
                  <a:close/>
                  <a:moveTo>
                    <a:pt x="11755" y="36050"/>
                  </a:moveTo>
                  <a:cubicBezTo>
                    <a:pt x="12156" y="36100"/>
                    <a:pt x="12582" y="36125"/>
                    <a:pt x="12983" y="36125"/>
                  </a:cubicBezTo>
                  <a:cubicBezTo>
                    <a:pt x="13108" y="36125"/>
                    <a:pt x="13240" y="36113"/>
                    <a:pt x="13368" y="36113"/>
                  </a:cubicBezTo>
                  <a:cubicBezTo>
                    <a:pt x="13497" y="36113"/>
                    <a:pt x="13622" y="36125"/>
                    <a:pt x="13735" y="36175"/>
                  </a:cubicBezTo>
                  <a:cubicBezTo>
                    <a:pt x="12306" y="37454"/>
                    <a:pt x="11003" y="38832"/>
                    <a:pt x="9825" y="40361"/>
                  </a:cubicBezTo>
                  <a:cubicBezTo>
                    <a:pt x="10402" y="38882"/>
                    <a:pt x="11003" y="37428"/>
                    <a:pt x="11755" y="36050"/>
                  </a:cubicBezTo>
                  <a:close/>
                  <a:moveTo>
                    <a:pt x="45239" y="34947"/>
                  </a:moveTo>
                  <a:cubicBezTo>
                    <a:pt x="43860" y="37253"/>
                    <a:pt x="41881" y="39158"/>
                    <a:pt x="39500" y="40511"/>
                  </a:cubicBezTo>
                  <a:cubicBezTo>
                    <a:pt x="39750" y="39383"/>
                    <a:pt x="40026" y="38281"/>
                    <a:pt x="40277" y="37178"/>
                  </a:cubicBezTo>
                  <a:cubicBezTo>
                    <a:pt x="40277" y="37196"/>
                    <a:pt x="40289" y="37213"/>
                    <a:pt x="40314" y="37213"/>
                  </a:cubicBezTo>
                  <a:cubicBezTo>
                    <a:pt x="40324" y="37213"/>
                    <a:pt x="40337" y="37210"/>
                    <a:pt x="40352" y="37203"/>
                  </a:cubicBezTo>
                  <a:cubicBezTo>
                    <a:pt x="41705" y="35824"/>
                    <a:pt x="43334" y="35022"/>
                    <a:pt x="45239" y="34947"/>
                  </a:cubicBezTo>
                  <a:close/>
                  <a:moveTo>
                    <a:pt x="37294" y="34321"/>
                  </a:moveTo>
                  <a:lnTo>
                    <a:pt x="37294" y="34321"/>
                  </a:lnTo>
                  <a:cubicBezTo>
                    <a:pt x="38372" y="35148"/>
                    <a:pt x="39224" y="36075"/>
                    <a:pt x="39800" y="37303"/>
                  </a:cubicBezTo>
                  <a:cubicBezTo>
                    <a:pt x="39600" y="38381"/>
                    <a:pt x="39424" y="39484"/>
                    <a:pt x="39299" y="40561"/>
                  </a:cubicBezTo>
                  <a:cubicBezTo>
                    <a:pt x="39299" y="40586"/>
                    <a:pt x="39324" y="40586"/>
                    <a:pt x="39324" y="40611"/>
                  </a:cubicBezTo>
                  <a:cubicBezTo>
                    <a:pt x="39274" y="40637"/>
                    <a:pt x="39224" y="40662"/>
                    <a:pt x="39199" y="40687"/>
                  </a:cubicBezTo>
                  <a:cubicBezTo>
                    <a:pt x="38146" y="38682"/>
                    <a:pt x="37495" y="36526"/>
                    <a:pt x="37294" y="34321"/>
                  </a:cubicBezTo>
                  <a:close/>
                  <a:moveTo>
                    <a:pt x="55289" y="35022"/>
                  </a:moveTo>
                  <a:cubicBezTo>
                    <a:pt x="55089" y="36802"/>
                    <a:pt x="55440" y="38581"/>
                    <a:pt x="55690" y="40386"/>
                  </a:cubicBezTo>
                  <a:cubicBezTo>
                    <a:pt x="55651" y="40385"/>
                    <a:pt x="55613" y="40384"/>
                    <a:pt x="55574" y="40384"/>
                  </a:cubicBezTo>
                  <a:cubicBezTo>
                    <a:pt x="54688" y="40384"/>
                    <a:pt x="53829" y="40659"/>
                    <a:pt x="53109" y="41163"/>
                  </a:cubicBezTo>
                  <a:cubicBezTo>
                    <a:pt x="53861" y="39108"/>
                    <a:pt x="54587" y="37078"/>
                    <a:pt x="55289" y="35022"/>
                  </a:cubicBezTo>
                  <a:close/>
                  <a:moveTo>
                    <a:pt x="18672" y="32967"/>
                  </a:moveTo>
                  <a:lnTo>
                    <a:pt x="18672" y="32967"/>
                  </a:lnTo>
                  <a:cubicBezTo>
                    <a:pt x="18121" y="35198"/>
                    <a:pt x="18171" y="37504"/>
                    <a:pt x="18672" y="39759"/>
                  </a:cubicBezTo>
                  <a:cubicBezTo>
                    <a:pt x="16918" y="40311"/>
                    <a:pt x="15088" y="40586"/>
                    <a:pt x="13259" y="40862"/>
                  </a:cubicBezTo>
                  <a:cubicBezTo>
                    <a:pt x="11930" y="41088"/>
                    <a:pt x="10627" y="41313"/>
                    <a:pt x="9349" y="41689"/>
                  </a:cubicBezTo>
                  <a:cubicBezTo>
                    <a:pt x="9374" y="41564"/>
                    <a:pt x="9424" y="41464"/>
                    <a:pt x="9474" y="41338"/>
                  </a:cubicBezTo>
                  <a:cubicBezTo>
                    <a:pt x="10878" y="39709"/>
                    <a:pt x="12306" y="38130"/>
                    <a:pt x="13885" y="36702"/>
                  </a:cubicBezTo>
                  <a:lnTo>
                    <a:pt x="13885" y="36702"/>
                  </a:lnTo>
                  <a:cubicBezTo>
                    <a:pt x="13835" y="36902"/>
                    <a:pt x="13760" y="37153"/>
                    <a:pt x="13735" y="37253"/>
                  </a:cubicBezTo>
                  <a:cubicBezTo>
                    <a:pt x="13535" y="38381"/>
                    <a:pt x="13209" y="39534"/>
                    <a:pt x="13159" y="40687"/>
                  </a:cubicBezTo>
                  <a:cubicBezTo>
                    <a:pt x="13159" y="40737"/>
                    <a:pt x="13209" y="40762"/>
                    <a:pt x="13234" y="40762"/>
                  </a:cubicBezTo>
                  <a:cubicBezTo>
                    <a:pt x="13284" y="40762"/>
                    <a:pt x="13309" y="40762"/>
                    <a:pt x="13334" y="40712"/>
                  </a:cubicBezTo>
                  <a:cubicBezTo>
                    <a:pt x="13735" y="39358"/>
                    <a:pt x="13910" y="37880"/>
                    <a:pt x="14111" y="36476"/>
                  </a:cubicBezTo>
                  <a:cubicBezTo>
                    <a:pt x="15214" y="35474"/>
                    <a:pt x="16367" y="34546"/>
                    <a:pt x="17595" y="33669"/>
                  </a:cubicBezTo>
                  <a:cubicBezTo>
                    <a:pt x="17946" y="33443"/>
                    <a:pt x="18296" y="33193"/>
                    <a:pt x="18672" y="32967"/>
                  </a:cubicBezTo>
                  <a:close/>
                  <a:moveTo>
                    <a:pt x="55264" y="33794"/>
                  </a:moveTo>
                  <a:cubicBezTo>
                    <a:pt x="54287" y="36526"/>
                    <a:pt x="53259" y="39258"/>
                    <a:pt x="52231" y="41965"/>
                  </a:cubicBezTo>
                  <a:cubicBezTo>
                    <a:pt x="51680" y="40662"/>
                    <a:pt x="50878" y="39484"/>
                    <a:pt x="49825" y="38531"/>
                  </a:cubicBezTo>
                  <a:cubicBezTo>
                    <a:pt x="51304" y="36652"/>
                    <a:pt x="53234" y="35173"/>
                    <a:pt x="55264" y="33794"/>
                  </a:cubicBezTo>
                  <a:close/>
                  <a:moveTo>
                    <a:pt x="32650" y="39644"/>
                  </a:moveTo>
                  <a:cubicBezTo>
                    <a:pt x="34505" y="39644"/>
                    <a:pt x="36377" y="40087"/>
                    <a:pt x="38146" y="40962"/>
                  </a:cubicBezTo>
                  <a:cubicBezTo>
                    <a:pt x="37545" y="41338"/>
                    <a:pt x="36968" y="41689"/>
                    <a:pt x="36392" y="42065"/>
                  </a:cubicBezTo>
                  <a:cubicBezTo>
                    <a:pt x="34236" y="41689"/>
                    <a:pt x="32281" y="40937"/>
                    <a:pt x="30427" y="39860"/>
                  </a:cubicBezTo>
                  <a:cubicBezTo>
                    <a:pt x="31160" y="39716"/>
                    <a:pt x="31904" y="39644"/>
                    <a:pt x="32650" y="39644"/>
                  </a:cubicBezTo>
                  <a:close/>
                  <a:moveTo>
                    <a:pt x="30226" y="39885"/>
                  </a:moveTo>
                  <a:cubicBezTo>
                    <a:pt x="31981" y="41088"/>
                    <a:pt x="33961" y="41890"/>
                    <a:pt x="36066" y="42266"/>
                  </a:cubicBezTo>
                  <a:cubicBezTo>
                    <a:pt x="34938" y="43017"/>
                    <a:pt x="33785" y="43744"/>
                    <a:pt x="32632" y="44471"/>
                  </a:cubicBezTo>
                  <a:cubicBezTo>
                    <a:pt x="30126" y="44271"/>
                    <a:pt x="27971" y="43293"/>
                    <a:pt x="26066" y="41639"/>
                  </a:cubicBezTo>
                  <a:cubicBezTo>
                    <a:pt x="27369" y="40762"/>
                    <a:pt x="28773" y="40185"/>
                    <a:pt x="30226" y="39885"/>
                  </a:cubicBezTo>
                  <a:close/>
                  <a:moveTo>
                    <a:pt x="38347" y="41338"/>
                  </a:moveTo>
                  <a:cubicBezTo>
                    <a:pt x="37946" y="42842"/>
                    <a:pt x="37319" y="44095"/>
                    <a:pt x="36492" y="45148"/>
                  </a:cubicBezTo>
                  <a:cubicBezTo>
                    <a:pt x="36342" y="44271"/>
                    <a:pt x="36367" y="43393"/>
                    <a:pt x="36592" y="42491"/>
                  </a:cubicBezTo>
                  <a:cubicBezTo>
                    <a:pt x="37169" y="42115"/>
                    <a:pt x="37745" y="41739"/>
                    <a:pt x="38347" y="41338"/>
                  </a:cubicBezTo>
                  <a:close/>
                  <a:moveTo>
                    <a:pt x="25916" y="41739"/>
                  </a:moveTo>
                  <a:cubicBezTo>
                    <a:pt x="27620" y="43469"/>
                    <a:pt x="29825" y="44471"/>
                    <a:pt x="32206" y="44747"/>
                  </a:cubicBezTo>
                  <a:cubicBezTo>
                    <a:pt x="30652" y="45699"/>
                    <a:pt x="29099" y="46627"/>
                    <a:pt x="27469" y="47454"/>
                  </a:cubicBezTo>
                  <a:cubicBezTo>
                    <a:pt x="27469" y="47429"/>
                    <a:pt x="27444" y="47429"/>
                    <a:pt x="27419" y="47429"/>
                  </a:cubicBezTo>
                  <a:cubicBezTo>
                    <a:pt x="25414" y="47378"/>
                    <a:pt x="23585" y="46927"/>
                    <a:pt x="21780" y="46125"/>
                  </a:cubicBezTo>
                  <a:cubicBezTo>
                    <a:pt x="22758" y="44571"/>
                    <a:pt x="23986" y="43193"/>
                    <a:pt x="25439" y="42090"/>
                  </a:cubicBezTo>
                  <a:cubicBezTo>
                    <a:pt x="25590" y="41965"/>
                    <a:pt x="25765" y="41865"/>
                    <a:pt x="25916" y="41739"/>
                  </a:cubicBezTo>
                  <a:close/>
                  <a:moveTo>
                    <a:pt x="55542" y="40657"/>
                  </a:moveTo>
                  <a:cubicBezTo>
                    <a:pt x="55608" y="40657"/>
                    <a:pt x="55674" y="40658"/>
                    <a:pt x="55740" y="40662"/>
                  </a:cubicBezTo>
                  <a:cubicBezTo>
                    <a:pt x="55891" y="41789"/>
                    <a:pt x="56016" y="42917"/>
                    <a:pt x="55916" y="44070"/>
                  </a:cubicBezTo>
                  <a:cubicBezTo>
                    <a:pt x="55841" y="44947"/>
                    <a:pt x="55665" y="45799"/>
                    <a:pt x="55414" y="46601"/>
                  </a:cubicBezTo>
                  <a:lnTo>
                    <a:pt x="55389" y="46601"/>
                  </a:lnTo>
                  <a:cubicBezTo>
                    <a:pt x="55365" y="46601"/>
                    <a:pt x="55341" y="46601"/>
                    <a:pt x="55317" y="46601"/>
                  </a:cubicBezTo>
                  <a:cubicBezTo>
                    <a:pt x="53507" y="46601"/>
                    <a:pt x="51536" y="47519"/>
                    <a:pt x="50126" y="48657"/>
                  </a:cubicBezTo>
                  <a:cubicBezTo>
                    <a:pt x="51129" y="46326"/>
                    <a:pt x="52056" y="43970"/>
                    <a:pt x="52933" y="41589"/>
                  </a:cubicBezTo>
                  <a:cubicBezTo>
                    <a:pt x="53685" y="41002"/>
                    <a:pt x="54568" y="40657"/>
                    <a:pt x="55542" y="40657"/>
                  </a:cubicBezTo>
                  <a:close/>
                  <a:moveTo>
                    <a:pt x="36292" y="42692"/>
                  </a:moveTo>
                  <a:cubicBezTo>
                    <a:pt x="36091" y="43569"/>
                    <a:pt x="36091" y="44471"/>
                    <a:pt x="36342" y="45348"/>
                  </a:cubicBezTo>
                  <a:cubicBezTo>
                    <a:pt x="35063" y="46902"/>
                    <a:pt x="33409" y="48030"/>
                    <a:pt x="31530" y="48832"/>
                  </a:cubicBezTo>
                  <a:cubicBezTo>
                    <a:pt x="32056" y="47203"/>
                    <a:pt x="32733" y="45699"/>
                    <a:pt x="33760" y="44296"/>
                  </a:cubicBezTo>
                  <a:cubicBezTo>
                    <a:pt x="34612" y="43769"/>
                    <a:pt x="35464" y="43243"/>
                    <a:pt x="36292" y="42692"/>
                  </a:cubicBezTo>
                  <a:close/>
                  <a:moveTo>
                    <a:pt x="49750" y="38631"/>
                  </a:moveTo>
                  <a:cubicBezTo>
                    <a:pt x="50728" y="39684"/>
                    <a:pt x="51530" y="40837"/>
                    <a:pt x="52081" y="42165"/>
                  </a:cubicBezTo>
                  <a:cubicBezTo>
                    <a:pt x="52106" y="42165"/>
                    <a:pt x="52106" y="42190"/>
                    <a:pt x="52106" y="42190"/>
                  </a:cubicBezTo>
                  <a:cubicBezTo>
                    <a:pt x="52106" y="42215"/>
                    <a:pt x="52106" y="42215"/>
                    <a:pt x="52106" y="42241"/>
                  </a:cubicBezTo>
                  <a:cubicBezTo>
                    <a:pt x="51254" y="44471"/>
                    <a:pt x="50377" y="46677"/>
                    <a:pt x="49525" y="48907"/>
                  </a:cubicBezTo>
                  <a:cubicBezTo>
                    <a:pt x="48848" y="47454"/>
                    <a:pt x="48071" y="46050"/>
                    <a:pt x="47119" y="44772"/>
                  </a:cubicBezTo>
                  <a:cubicBezTo>
                    <a:pt x="47269" y="43845"/>
                    <a:pt x="47495" y="42917"/>
                    <a:pt x="47820" y="42015"/>
                  </a:cubicBezTo>
                  <a:cubicBezTo>
                    <a:pt x="48322" y="40762"/>
                    <a:pt x="48973" y="39634"/>
                    <a:pt x="49750" y="38631"/>
                  </a:cubicBezTo>
                  <a:close/>
                  <a:moveTo>
                    <a:pt x="21655" y="46301"/>
                  </a:moveTo>
                  <a:cubicBezTo>
                    <a:pt x="23309" y="47153"/>
                    <a:pt x="25139" y="47604"/>
                    <a:pt x="27018" y="47679"/>
                  </a:cubicBezTo>
                  <a:cubicBezTo>
                    <a:pt x="24662" y="48832"/>
                    <a:pt x="22231" y="49759"/>
                    <a:pt x="19650" y="50261"/>
                  </a:cubicBezTo>
                  <a:cubicBezTo>
                    <a:pt x="20276" y="49434"/>
                    <a:pt x="20552" y="48306"/>
                    <a:pt x="21053" y="47378"/>
                  </a:cubicBezTo>
                  <a:cubicBezTo>
                    <a:pt x="21229" y="47002"/>
                    <a:pt x="21454" y="46652"/>
                    <a:pt x="21655" y="46301"/>
                  </a:cubicBezTo>
                  <a:close/>
                  <a:moveTo>
                    <a:pt x="33109" y="44797"/>
                  </a:moveTo>
                  <a:cubicBezTo>
                    <a:pt x="32281" y="46050"/>
                    <a:pt x="31655" y="47429"/>
                    <a:pt x="31329" y="48907"/>
                  </a:cubicBezTo>
                  <a:cubicBezTo>
                    <a:pt x="29725" y="49559"/>
                    <a:pt x="27996" y="49985"/>
                    <a:pt x="26216" y="50261"/>
                  </a:cubicBezTo>
                  <a:cubicBezTo>
                    <a:pt x="26467" y="49860"/>
                    <a:pt x="26642" y="49408"/>
                    <a:pt x="26843" y="48982"/>
                  </a:cubicBezTo>
                  <a:cubicBezTo>
                    <a:pt x="26993" y="48657"/>
                    <a:pt x="27169" y="48356"/>
                    <a:pt x="27269" y="48030"/>
                  </a:cubicBezTo>
                  <a:cubicBezTo>
                    <a:pt x="27720" y="47804"/>
                    <a:pt x="28146" y="47579"/>
                    <a:pt x="28572" y="47353"/>
                  </a:cubicBezTo>
                  <a:cubicBezTo>
                    <a:pt x="30051" y="46551"/>
                    <a:pt x="31505" y="45674"/>
                    <a:pt x="32958" y="44797"/>
                  </a:cubicBezTo>
                  <a:close/>
                  <a:moveTo>
                    <a:pt x="26968" y="48180"/>
                  </a:moveTo>
                  <a:lnTo>
                    <a:pt x="26968" y="48180"/>
                  </a:lnTo>
                  <a:cubicBezTo>
                    <a:pt x="26843" y="48481"/>
                    <a:pt x="26718" y="48757"/>
                    <a:pt x="26592" y="49058"/>
                  </a:cubicBezTo>
                  <a:cubicBezTo>
                    <a:pt x="26417" y="49434"/>
                    <a:pt x="26216" y="49809"/>
                    <a:pt x="26091" y="50236"/>
                  </a:cubicBezTo>
                  <a:cubicBezTo>
                    <a:pt x="26091" y="50236"/>
                    <a:pt x="26091" y="50261"/>
                    <a:pt x="26091" y="50261"/>
                  </a:cubicBezTo>
                  <a:cubicBezTo>
                    <a:pt x="24070" y="50572"/>
                    <a:pt x="21989" y="50666"/>
                    <a:pt x="20041" y="50666"/>
                  </a:cubicBezTo>
                  <a:cubicBezTo>
                    <a:pt x="19792" y="50666"/>
                    <a:pt x="19544" y="50664"/>
                    <a:pt x="19299" y="50662"/>
                  </a:cubicBezTo>
                  <a:cubicBezTo>
                    <a:pt x="19349" y="50637"/>
                    <a:pt x="19374" y="50586"/>
                    <a:pt x="19424" y="50536"/>
                  </a:cubicBezTo>
                  <a:cubicBezTo>
                    <a:pt x="22056" y="50311"/>
                    <a:pt x="24587" y="49383"/>
                    <a:pt x="26968" y="48180"/>
                  </a:cubicBezTo>
                  <a:close/>
                  <a:moveTo>
                    <a:pt x="55364" y="46777"/>
                  </a:moveTo>
                  <a:lnTo>
                    <a:pt x="55364" y="46777"/>
                  </a:lnTo>
                  <a:cubicBezTo>
                    <a:pt x="54262" y="49910"/>
                    <a:pt x="51755" y="52341"/>
                    <a:pt x="48221" y="52767"/>
                  </a:cubicBezTo>
                  <a:cubicBezTo>
                    <a:pt x="48823" y="51539"/>
                    <a:pt x="49399" y="50261"/>
                    <a:pt x="49976" y="48982"/>
                  </a:cubicBezTo>
                  <a:cubicBezTo>
                    <a:pt x="51680" y="47754"/>
                    <a:pt x="53359" y="47253"/>
                    <a:pt x="55364" y="46777"/>
                  </a:cubicBezTo>
                  <a:close/>
                  <a:moveTo>
                    <a:pt x="47069" y="45022"/>
                  </a:moveTo>
                  <a:lnTo>
                    <a:pt x="47069" y="45022"/>
                  </a:lnTo>
                  <a:cubicBezTo>
                    <a:pt x="47946" y="46376"/>
                    <a:pt x="48748" y="47754"/>
                    <a:pt x="49399" y="49233"/>
                  </a:cubicBezTo>
                  <a:cubicBezTo>
                    <a:pt x="48923" y="50411"/>
                    <a:pt x="48472" y="51614"/>
                    <a:pt x="48021" y="52792"/>
                  </a:cubicBezTo>
                  <a:cubicBezTo>
                    <a:pt x="47069" y="50286"/>
                    <a:pt x="46718" y="47629"/>
                    <a:pt x="47069" y="45022"/>
                  </a:cubicBezTo>
                  <a:close/>
                  <a:moveTo>
                    <a:pt x="41590" y="52233"/>
                  </a:moveTo>
                  <a:cubicBezTo>
                    <a:pt x="43406" y="52233"/>
                    <a:pt x="45238" y="52599"/>
                    <a:pt x="47018" y="53243"/>
                  </a:cubicBezTo>
                  <a:cubicBezTo>
                    <a:pt x="47018" y="53268"/>
                    <a:pt x="47018" y="53268"/>
                    <a:pt x="47018" y="53293"/>
                  </a:cubicBezTo>
                  <a:cubicBezTo>
                    <a:pt x="45565" y="54045"/>
                    <a:pt x="44111" y="54847"/>
                    <a:pt x="42683" y="55649"/>
                  </a:cubicBezTo>
                  <a:cubicBezTo>
                    <a:pt x="40602" y="55123"/>
                    <a:pt x="38898" y="54170"/>
                    <a:pt x="37144" y="53043"/>
                  </a:cubicBezTo>
                  <a:cubicBezTo>
                    <a:pt x="38588" y="52486"/>
                    <a:pt x="40083" y="52233"/>
                    <a:pt x="41590" y="52233"/>
                  </a:cubicBezTo>
                  <a:close/>
                  <a:moveTo>
                    <a:pt x="36968" y="53118"/>
                  </a:moveTo>
                  <a:cubicBezTo>
                    <a:pt x="38597" y="54296"/>
                    <a:pt x="40377" y="55474"/>
                    <a:pt x="42357" y="55799"/>
                  </a:cubicBezTo>
                  <a:cubicBezTo>
                    <a:pt x="41079" y="56501"/>
                    <a:pt x="39800" y="57153"/>
                    <a:pt x="38522" y="57779"/>
                  </a:cubicBezTo>
                  <a:cubicBezTo>
                    <a:pt x="38221" y="57930"/>
                    <a:pt x="37946" y="58055"/>
                    <a:pt x="37645" y="58155"/>
                  </a:cubicBezTo>
                  <a:lnTo>
                    <a:pt x="37595" y="58155"/>
                  </a:lnTo>
                  <a:cubicBezTo>
                    <a:pt x="35615" y="58005"/>
                    <a:pt x="33835" y="57504"/>
                    <a:pt x="32031" y="56802"/>
                  </a:cubicBezTo>
                  <a:cubicBezTo>
                    <a:pt x="32883" y="55749"/>
                    <a:pt x="33860" y="54847"/>
                    <a:pt x="35013" y="54120"/>
                  </a:cubicBezTo>
                  <a:cubicBezTo>
                    <a:pt x="35665" y="53694"/>
                    <a:pt x="36317" y="53368"/>
                    <a:pt x="36968" y="53118"/>
                  </a:cubicBezTo>
                  <a:close/>
                  <a:moveTo>
                    <a:pt x="31931" y="56902"/>
                  </a:moveTo>
                  <a:cubicBezTo>
                    <a:pt x="33560" y="57754"/>
                    <a:pt x="35364" y="58180"/>
                    <a:pt x="37194" y="58331"/>
                  </a:cubicBezTo>
                  <a:cubicBezTo>
                    <a:pt x="34688" y="59308"/>
                    <a:pt x="32056" y="59684"/>
                    <a:pt x="29424" y="60286"/>
                  </a:cubicBezTo>
                  <a:cubicBezTo>
                    <a:pt x="29976" y="59759"/>
                    <a:pt x="30402" y="59133"/>
                    <a:pt x="30828" y="58431"/>
                  </a:cubicBezTo>
                  <a:cubicBezTo>
                    <a:pt x="31179" y="57880"/>
                    <a:pt x="31530" y="57378"/>
                    <a:pt x="31931" y="56902"/>
                  </a:cubicBezTo>
                  <a:close/>
                  <a:moveTo>
                    <a:pt x="46893" y="53845"/>
                  </a:moveTo>
                  <a:lnTo>
                    <a:pt x="46893" y="53845"/>
                  </a:lnTo>
                  <a:cubicBezTo>
                    <a:pt x="46166" y="56802"/>
                    <a:pt x="44136" y="59308"/>
                    <a:pt x="41379" y="60561"/>
                  </a:cubicBezTo>
                  <a:cubicBezTo>
                    <a:pt x="41480" y="58932"/>
                    <a:pt x="41931" y="57404"/>
                    <a:pt x="42833" y="56025"/>
                  </a:cubicBezTo>
                  <a:cubicBezTo>
                    <a:pt x="44186" y="55323"/>
                    <a:pt x="45540" y="54571"/>
                    <a:pt x="46893" y="53845"/>
                  </a:cubicBezTo>
                  <a:close/>
                  <a:moveTo>
                    <a:pt x="37194" y="58657"/>
                  </a:moveTo>
                  <a:lnTo>
                    <a:pt x="37194" y="58657"/>
                  </a:lnTo>
                  <a:cubicBezTo>
                    <a:pt x="36442" y="59358"/>
                    <a:pt x="35891" y="60311"/>
                    <a:pt x="35515" y="61238"/>
                  </a:cubicBezTo>
                  <a:cubicBezTo>
                    <a:pt x="33600" y="60999"/>
                    <a:pt x="31685" y="60508"/>
                    <a:pt x="29748" y="60508"/>
                  </a:cubicBezTo>
                  <a:cubicBezTo>
                    <a:pt x="29657" y="60508"/>
                    <a:pt x="29566" y="60509"/>
                    <a:pt x="29474" y="60511"/>
                  </a:cubicBezTo>
                  <a:cubicBezTo>
                    <a:pt x="32206" y="60286"/>
                    <a:pt x="34738" y="59584"/>
                    <a:pt x="37194" y="58657"/>
                  </a:cubicBezTo>
                  <a:close/>
                  <a:moveTo>
                    <a:pt x="42407" y="56251"/>
                  </a:moveTo>
                  <a:cubicBezTo>
                    <a:pt x="41630" y="57579"/>
                    <a:pt x="41179" y="59083"/>
                    <a:pt x="41204" y="60637"/>
                  </a:cubicBezTo>
                  <a:cubicBezTo>
                    <a:pt x="40778" y="60837"/>
                    <a:pt x="40352" y="60987"/>
                    <a:pt x="39876" y="61113"/>
                  </a:cubicBezTo>
                  <a:cubicBezTo>
                    <a:pt x="39108" y="61318"/>
                    <a:pt x="38334" y="61397"/>
                    <a:pt x="37555" y="61397"/>
                  </a:cubicBezTo>
                  <a:cubicBezTo>
                    <a:pt x="36910" y="61397"/>
                    <a:pt x="36262" y="61343"/>
                    <a:pt x="35615" y="61263"/>
                  </a:cubicBezTo>
                  <a:cubicBezTo>
                    <a:pt x="35865" y="60762"/>
                    <a:pt x="36116" y="60286"/>
                    <a:pt x="36442" y="59860"/>
                  </a:cubicBezTo>
                  <a:cubicBezTo>
                    <a:pt x="36793" y="59333"/>
                    <a:pt x="37244" y="58907"/>
                    <a:pt x="37645" y="58456"/>
                  </a:cubicBezTo>
                  <a:cubicBezTo>
                    <a:pt x="39274" y="57805"/>
                    <a:pt x="40853" y="57053"/>
                    <a:pt x="42407" y="56251"/>
                  </a:cubicBezTo>
                  <a:close/>
                  <a:moveTo>
                    <a:pt x="14491" y="1"/>
                  </a:moveTo>
                  <a:cubicBezTo>
                    <a:pt x="14410" y="1"/>
                    <a:pt x="14330" y="35"/>
                    <a:pt x="14286" y="110"/>
                  </a:cubicBezTo>
                  <a:cubicBezTo>
                    <a:pt x="12231" y="3844"/>
                    <a:pt x="10502" y="8155"/>
                    <a:pt x="11279" y="12516"/>
                  </a:cubicBezTo>
                  <a:cubicBezTo>
                    <a:pt x="11605" y="14270"/>
                    <a:pt x="12357" y="16025"/>
                    <a:pt x="13509" y="17428"/>
                  </a:cubicBezTo>
                  <a:cubicBezTo>
                    <a:pt x="12106" y="16727"/>
                    <a:pt x="10677" y="16125"/>
                    <a:pt x="9199" y="15674"/>
                  </a:cubicBezTo>
                  <a:lnTo>
                    <a:pt x="9073" y="15774"/>
                  </a:lnTo>
                  <a:cubicBezTo>
                    <a:pt x="9073" y="15799"/>
                    <a:pt x="9073" y="15849"/>
                    <a:pt x="9123" y="15849"/>
                  </a:cubicBezTo>
                  <a:cubicBezTo>
                    <a:pt x="10527" y="16576"/>
                    <a:pt x="11905" y="17303"/>
                    <a:pt x="13284" y="18055"/>
                  </a:cubicBezTo>
                  <a:cubicBezTo>
                    <a:pt x="13078" y="18040"/>
                    <a:pt x="12873" y="18033"/>
                    <a:pt x="12667" y="18033"/>
                  </a:cubicBezTo>
                  <a:cubicBezTo>
                    <a:pt x="9712" y="18033"/>
                    <a:pt x="6761" y="19509"/>
                    <a:pt x="4512" y="21313"/>
                  </a:cubicBezTo>
                  <a:cubicBezTo>
                    <a:pt x="1153" y="24020"/>
                    <a:pt x="326" y="27479"/>
                    <a:pt x="1" y="31614"/>
                  </a:cubicBezTo>
                  <a:cubicBezTo>
                    <a:pt x="1" y="31739"/>
                    <a:pt x="126" y="31890"/>
                    <a:pt x="276" y="31890"/>
                  </a:cubicBezTo>
                  <a:cubicBezTo>
                    <a:pt x="4186" y="31489"/>
                    <a:pt x="8271" y="30486"/>
                    <a:pt x="11254" y="27754"/>
                  </a:cubicBezTo>
                  <a:cubicBezTo>
                    <a:pt x="13735" y="25474"/>
                    <a:pt x="15164" y="22140"/>
                    <a:pt x="14612" y="18782"/>
                  </a:cubicBezTo>
                  <a:lnTo>
                    <a:pt x="14612" y="18782"/>
                  </a:lnTo>
                  <a:cubicBezTo>
                    <a:pt x="16818" y="20060"/>
                    <a:pt x="18948" y="21388"/>
                    <a:pt x="21003" y="22967"/>
                  </a:cubicBezTo>
                  <a:cubicBezTo>
                    <a:pt x="23033" y="24521"/>
                    <a:pt x="24938" y="26200"/>
                    <a:pt x="26793" y="27955"/>
                  </a:cubicBezTo>
                  <a:cubicBezTo>
                    <a:pt x="25688" y="27493"/>
                    <a:pt x="24521" y="27283"/>
                    <a:pt x="23346" y="27283"/>
                  </a:cubicBezTo>
                  <a:cubicBezTo>
                    <a:pt x="20761" y="27283"/>
                    <a:pt x="18141" y="28299"/>
                    <a:pt x="16091" y="29885"/>
                  </a:cubicBezTo>
                  <a:cubicBezTo>
                    <a:pt x="15189" y="30561"/>
                    <a:pt x="14387" y="31363"/>
                    <a:pt x="13685" y="32215"/>
                  </a:cubicBezTo>
                  <a:cubicBezTo>
                    <a:pt x="13635" y="32215"/>
                    <a:pt x="13585" y="32190"/>
                    <a:pt x="13535" y="32190"/>
                  </a:cubicBezTo>
                  <a:cubicBezTo>
                    <a:pt x="13434" y="32190"/>
                    <a:pt x="13434" y="32366"/>
                    <a:pt x="13535" y="32366"/>
                  </a:cubicBezTo>
                  <a:cubicBezTo>
                    <a:pt x="12657" y="33469"/>
                    <a:pt x="11905" y="34646"/>
                    <a:pt x="11229" y="35925"/>
                  </a:cubicBezTo>
                  <a:lnTo>
                    <a:pt x="11179" y="35925"/>
                  </a:lnTo>
                  <a:cubicBezTo>
                    <a:pt x="11103" y="35925"/>
                    <a:pt x="11103" y="36000"/>
                    <a:pt x="11179" y="36025"/>
                  </a:cubicBezTo>
                  <a:cubicBezTo>
                    <a:pt x="10176" y="37955"/>
                    <a:pt x="9399" y="40010"/>
                    <a:pt x="8697" y="42015"/>
                  </a:cubicBezTo>
                  <a:cubicBezTo>
                    <a:pt x="8633" y="42164"/>
                    <a:pt x="8769" y="42332"/>
                    <a:pt x="8919" y="42332"/>
                  </a:cubicBezTo>
                  <a:cubicBezTo>
                    <a:pt x="8946" y="42332"/>
                    <a:pt x="8972" y="42327"/>
                    <a:pt x="8998" y="42316"/>
                  </a:cubicBezTo>
                  <a:cubicBezTo>
                    <a:pt x="13585" y="40762"/>
                    <a:pt x="18522" y="41313"/>
                    <a:pt x="22607" y="38306"/>
                  </a:cubicBezTo>
                  <a:cubicBezTo>
                    <a:pt x="23108" y="37930"/>
                    <a:pt x="23610" y="37504"/>
                    <a:pt x="24061" y="37078"/>
                  </a:cubicBezTo>
                  <a:cubicBezTo>
                    <a:pt x="24085" y="37102"/>
                    <a:pt x="24119" y="37113"/>
                    <a:pt x="24154" y="37113"/>
                  </a:cubicBezTo>
                  <a:cubicBezTo>
                    <a:pt x="24228" y="37113"/>
                    <a:pt x="24303" y="37062"/>
                    <a:pt x="24286" y="36977"/>
                  </a:cubicBezTo>
                  <a:cubicBezTo>
                    <a:pt x="24286" y="36927"/>
                    <a:pt x="24286" y="36902"/>
                    <a:pt x="24286" y="36852"/>
                  </a:cubicBezTo>
                  <a:cubicBezTo>
                    <a:pt x="26291" y="34822"/>
                    <a:pt x="27720" y="32240"/>
                    <a:pt x="28296" y="29433"/>
                  </a:cubicBezTo>
                  <a:cubicBezTo>
                    <a:pt x="29600" y="30737"/>
                    <a:pt x="30878" y="32115"/>
                    <a:pt x="32106" y="33494"/>
                  </a:cubicBezTo>
                  <a:cubicBezTo>
                    <a:pt x="34061" y="35699"/>
                    <a:pt x="35941" y="37955"/>
                    <a:pt x="37770" y="40261"/>
                  </a:cubicBezTo>
                  <a:cubicBezTo>
                    <a:pt x="36238" y="39430"/>
                    <a:pt x="34481" y="39048"/>
                    <a:pt x="32715" y="39048"/>
                  </a:cubicBezTo>
                  <a:cubicBezTo>
                    <a:pt x="31708" y="39048"/>
                    <a:pt x="30698" y="39172"/>
                    <a:pt x="29725" y="39408"/>
                  </a:cubicBezTo>
                  <a:cubicBezTo>
                    <a:pt x="29725" y="39408"/>
                    <a:pt x="29700" y="39408"/>
                    <a:pt x="29675" y="39383"/>
                  </a:cubicBezTo>
                  <a:cubicBezTo>
                    <a:pt x="29670" y="39379"/>
                    <a:pt x="29665" y="39377"/>
                    <a:pt x="29659" y="39377"/>
                  </a:cubicBezTo>
                  <a:cubicBezTo>
                    <a:pt x="29634" y="39377"/>
                    <a:pt x="29604" y="39418"/>
                    <a:pt x="29625" y="39459"/>
                  </a:cubicBezTo>
                  <a:cubicBezTo>
                    <a:pt x="28798" y="39659"/>
                    <a:pt x="27996" y="39960"/>
                    <a:pt x="27269" y="40311"/>
                  </a:cubicBezTo>
                  <a:cubicBezTo>
                    <a:pt x="25289" y="41288"/>
                    <a:pt x="23585" y="42767"/>
                    <a:pt x="22256" y="44496"/>
                  </a:cubicBezTo>
                  <a:cubicBezTo>
                    <a:pt x="21605" y="45323"/>
                    <a:pt x="21053" y="46175"/>
                    <a:pt x="20577" y="47103"/>
                  </a:cubicBezTo>
                  <a:cubicBezTo>
                    <a:pt x="20026" y="48180"/>
                    <a:pt x="19725" y="49609"/>
                    <a:pt x="18798" y="50411"/>
                  </a:cubicBezTo>
                  <a:cubicBezTo>
                    <a:pt x="18798" y="50436"/>
                    <a:pt x="18798" y="50436"/>
                    <a:pt x="18798" y="50436"/>
                  </a:cubicBezTo>
                  <a:cubicBezTo>
                    <a:pt x="18748" y="50436"/>
                    <a:pt x="18748" y="50461"/>
                    <a:pt x="18748" y="50486"/>
                  </a:cubicBezTo>
                  <a:cubicBezTo>
                    <a:pt x="18647" y="50561"/>
                    <a:pt x="18547" y="50611"/>
                    <a:pt x="18447" y="50687"/>
                  </a:cubicBezTo>
                  <a:cubicBezTo>
                    <a:pt x="18221" y="50812"/>
                    <a:pt x="18322" y="51163"/>
                    <a:pt x="18572" y="51188"/>
                  </a:cubicBezTo>
                  <a:cubicBezTo>
                    <a:pt x="19020" y="51198"/>
                    <a:pt x="19479" y="51204"/>
                    <a:pt x="19947" y="51204"/>
                  </a:cubicBezTo>
                  <a:cubicBezTo>
                    <a:pt x="27290" y="51204"/>
                    <a:pt x="36677" y="49742"/>
                    <a:pt x="38798" y="41589"/>
                  </a:cubicBezTo>
                  <a:cubicBezTo>
                    <a:pt x="41680" y="45273"/>
                    <a:pt x="44462" y="49083"/>
                    <a:pt x="47219" y="52867"/>
                  </a:cubicBezTo>
                  <a:lnTo>
                    <a:pt x="47169" y="52867"/>
                  </a:lnTo>
                  <a:cubicBezTo>
                    <a:pt x="45486" y="52026"/>
                    <a:pt x="43610" y="51619"/>
                    <a:pt x="41729" y="51619"/>
                  </a:cubicBezTo>
                  <a:cubicBezTo>
                    <a:pt x="39969" y="51619"/>
                    <a:pt x="38204" y="51976"/>
                    <a:pt x="36592" y="52667"/>
                  </a:cubicBezTo>
                  <a:cubicBezTo>
                    <a:pt x="36542" y="52642"/>
                    <a:pt x="36517" y="52617"/>
                    <a:pt x="36492" y="52591"/>
                  </a:cubicBezTo>
                  <a:cubicBezTo>
                    <a:pt x="36478" y="52582"/>
                    <a:pt x="36464" y="52578"/>
                    <a:pt x="36452" y="52578"/>
                  </a:cubicBezTo>
                  <a:cubicBezTo>
                    <a:pt x="36401" y="52578"/>
                    <a:pt x="36376" y="52651"/>
                    <a:pt x="36417" y="52692"/>
                  </a:cubicBezTo>
                  <a:cubicBezTo>
                    <a:pt x="36442" y="52692"/>
                    <a:pt x="36442" y="52717"/>
                    <a:pt x="36467" y="52717"/>
                  </a:cubicBezTo>
                  <a:cubicBezTo>
                    <a:pt x="34788" y="53469"/>
                    <a:pt x="33259" y="54546"/>
                    <a:pt x="32006" y="55925"/>
                  </a:cubicBezTo>
                  <a:cubicBezTo>
                    <a:pt x="30677" y="57404"/>
                    <a:pt x="29901" y="59860"/>
                    <a:pt x="27996" y="60687"/>
                  </a:cubicBezTo>
                  <a:cubicBezTo>
                    <a:pt x="27736" y="60781"/>
                    <a:pt x="27899" y="61142"/>
                    <a:pt x="28149" y="61142"/>
                  </a:cubicBezTo>
                  <a:cubicBezTo>
                    <a:pt x="28164" y="61142"/>
                    <a:pt x="28180" y="61141"/>
                    <a:pt x="28196" y="61138"/>
                  </a:cubicBezTo>
                  <a:cubicBezTo>
                    <a:pt x="28818" y="61023"/>
                    <a:pt x="29436" y="60976"/>
                    <a:pt x="30053" y="60976"/>
                  </a:cubicBezTo>
                  <a:cubicBezTo>
                    <a:pt x="32671" y="60976"/>
                    <a:pt x="35248" y="61817"/>
                    <a:pt x="37837" y="61817"/>
                  </a:cubicBezTo>
                  <a:cubicBezTo>
                    <a:pt x="39014" y="61817"/>
                    <a:pt x="40193" y="61643"/>
                    <a:pt x="41379" y="61138"/>
                  </a:cubicBezTo>
                  <a:cubicBezTo>
                    <a:pt x="44537" y="59784"/>
                    <a:pt x="46893" y="56902"/>
                    <a:pt x="47495" y="53519"/>
                  </a:cubicBezTo>
                  <a:lnTo>
                    <a:pt x="47545" y="53519"/>
                  </a:lnTo>
                  <a:cubicBezTo>
                    <a:pt x="47595" y="53469"/>
                    <a:pt x="47620" y="53444"/>
                    <a:pt x="47620" y="53393"/>
                  </a:cubicBezTo>
                  <a:cubicBezTo>
                    <a:pt x="49023" y="55298"/>
                    <a:pt x="50402" y="57178"/>
                    <a:pt x="51830" y="59058"/>
                  </a:cubicBezTo>
                  <a:cubicBezTo>
                    <a:pt x="51892" y="59142"/>
                    <a:pt x="51977" y="59177"/>
                    <a:pt x="52060" y="59177"/>
                  </a:cubicBezTo>
                  <a:cubicBezTo>
                    <a:pt x="52246" y="59177"/>
                    <a:pt x="52421" y="58998"/>
                    <a:pt x="52282" y="58807"/>
                  </a:cubicBezTo>
                  <a:cubicBezTo>
                    <a:pt x="50978" y="56952"/>
                    <a:pt x="49675" y="55098"/>
                    <a:pt x="48347" y="53268"/>
                  </a:cubicBezTo>
                  <a:cubicBezTo>
                    <a:pt x="51830" y="52942"/>
                    <a:pt x="54637" y="50436"/>
                    <a:pt x="55815" y="47203"/>
                  </a:cubicBezTo>
                  <a:cubicBezTo>
                    <a:pt x="56542" y="45198"/>
                    <a:pt x="56592" y="43093"/>
                    <a:pt x="56317" y="41012"/>
                  </a:cubicBezTo>
                  <a:cubicBezTo>
                    <a:pt x="55941" y="38306"/>
                    <a:pt x="55264" y="35699"/>
                    <a:pt x="56242" y="33042"/>
                  </a:cubicBezTo>
                  <a:cubicBezTo>
                    <a:pt x="56303" y="32900"/>
                    <a:pt x="56148" y="32740"/>
                    <a:pt x="55993" y="32740"/>
                  </a:cubicBezTo>
                  <a:cubicBezTo>
                    <a:pt x="55958" y="32740"/>
                    <a:pt x="55923" y="32748"/>
                    <a:pt x="55891" y="32767"/>
                  </a:cubicBezTo>
                  <a:cubicBezTo>
                    <a:pt x="52307" y="35173"/>
                    <a:pt x="48923" y="37704"/>
                    <a:pt x="47394" y="41890"/>
                  </a:cubicBezTo>
                  <a:cubicBezTo>
                    <a:pt x="47094" y="42667"/>
                    <a:pt x="46893" y="43469"/>
                    <a:pt x="46743" y="44271"/>
                  </a:cubicBezTo>
                  <a:cubicBezTo>
                    <a:pt x="46693" y="44246"/>
                    <a:pt x="46693" y="44195"/>
                    <a:pt x="46642" y="44170"/>
                  </a:cubicBezTo>
                  <a:cubicBezTo>
                    <a:pt x="46637" y="44159"/>
                    <a:pt x="46628" y="44154"/>
                    <a:pt x="46619" y="44154"/>
                  </a:cubicBezTo>
                  <a:cubicBezTo>
                    <a:pt x="46588" y="44154"/>
                    <a:pt x="46548" y="44207"/>
                    <a:pt x="46567" y="44246"/>
                  </a:cubicBezTo>
                  <a:cubicBezTo>
                    <a:pt x="46617" y="44296"/>
                    <a:pt x="46642" y="44371"/>
                    <a:pt x="46693" y="44446"/>
                  </a:cubicBezTo>
                  <a:cubicBezTo>
                    <a:pt x="46267" y="46877"/>
                    <a:pt x="46442" y="49434"/>
                    <a:pt x="47269" y="51764"/>
                  </a:cubicBezTo>
                  <a:cubicBezTo>
                    <a:pt x="44813" y="48356"/>
                    <a:pt x="42282" y="44972"/>
                    <a:pt x="39700" y="41664"/>
                  </a:cubicBezTo>
                  <a:cubicBezTo>
                    <a:pt x="39700" y="41639"/>
                    <a:pt x="39700" y="41589"/>
                    <a:pt x="39675" y="41564"/>
                  </a:cubicBezTo>
                  <a:cubicBezTo>
                    <a:pt x="39600" y="41439"/>
                    <a:pt x="39525" y="41288"/>
                    <a:pt x="39449" y="41163"/>
                  </a:cubicBezTo>
                  <a:cubicBezTo>
                    <a:pt x="43159" y="39233"/>
                    <a:pt x="45966" y="35875"/>
                    <a:pt x="47269" y="31915"/>
                  </a:cubicBezTo>
                  <a:cubicBezTo>
                    <a:pt x="47921" y="29834"/>
                    <a:pt x="48121" y="27704"/>
                    <a:pt x="47921" y="25549"/>
                  </a:cubicBezTo>
                  <a:cubicBezTo>
                    <a:pt x="47670" y="22867"/>
                    <a:pt x="46993" y="20135"/>
                    <a:pt x="47820" y="17529"/>
                  </a:cubicBezTo>
                  <a:cubicBezTo>
                    <a:pt x="47845" y="17529"/>
                    <a:pt x="47871" y="17504"/>
                    <a:pt x="47896" y="17504"/>
                  </a:cubicBezTo>
                  <a:cubicBezTo>
                    <a:pt x="47996" y="17428"/>
                    <a:pt x="47996" y="17278"/>
                    <a:pt x="47946" y="17203"/>
                  </a:cubicBezTo>
                  <a:cubicBezTo>
                    <a:pt x="48021" y="17002"/>
                    <a:pt x="48121" y="16802"/>
                    <a:pt x="48221" y="16601"/>
                  </a:cubicBezTo>
                  <a:cubicBezTo>
                    <a:pt x="48282" y="16439"/>
                    <a:pt x="48162" y="16210"/>
                    <a:pt x="47994" y="16210"/>
                  </a:cubicBezTo>
                  <a:cubicBezTo>
                    <a:pt x="47955" y="16210"/>
                    <a:pt x="47913" y="16222"/>
                    <a:pt x="47871" y="16250"/>
                  </a:cubicBezTo>
                  <a:cubicBezTo>
                    <a:pt x="45740" y="17905"/>
                    <a:pt x="43510" y="19609"/>
                    <a:pt x="41630" y="21614"/>
                  </a:cubicBezTo>
                  <a:cubicBezTo>
                    <a:pt x="41605" y="21564"/>
                    <a:pt x="41580" y="21539"/>
                    <a:pt x="41530" y="21514"/>
                  </a:cubicBezTo>
                  <a:cubicBezTo>
                    <a:pt x="41522" y="21492"/>
                    <a:pt x="41506" y="21482"/>
                    <a:pt x="41489" y="21482"/>
                  </a:cubicBezTo>
                  <a:cubicBezTo>
                    <a:pt x="41446" y="21482"/>
                    <a:pt x="41394" y="21536"/>
                    <a:pt x="41429" y="21589"/>
                  </a:cubicBezTo>
                  <a:cubicBezTo>
                    <a:pt x="41454" y="21639"/>
                    <a:pt x="41480" y="21664"/>
                    <a:pt x="41530" y="21714"/>
                  </a:cubicBezTo>
                  <a:cubicBezTo>
                    <a:pt x="39775" y="23594"/>
                    <a:pt x="38322" y="25699"/>
                    <a:pt x="37545" y="28180"/>
                  </a:cubicBezTo>
                  <a:cubicBezTo>
                    <a:pt x="36292" y="32115"/>
                    <a:pt x="36592" y="36601"/>
                    <a:pt x="38547" y="40236"/>
                  </a:cubicBezTo>
                  <a:cubicBezTo>
                    <a:pt x="36542" y="37704"/>
                    <a:pt x="34462" y="35248"/>
                    <a:pt x="32332" y="32842"/>
                  </a:cubicBezTo>
                  <a:cubicBezTo>
                    <a:pt x="31078" y="31438"/>
                    <a:pt x="29750" y="30060"/>
                    <a:pt x="28422" y="28707"/>
                  </a:cubicBezTo>
                  <a:cubicBezTo>
                    <a:pt x="28422" y="28631"/>
                    <a:pt x="28397" y="28531"/>
                    <a:pt x="28322" y="28481"/>
                  </a:cubicBezTo>
                  <a:cubicBezTo>
                    <a:pt x="30101" y="27880"/>
                    <a:pt x="31830" y="27955"/>
                    <a:pt x="33159" y="26376"/>
                  </a:cubicBezTo>
                  <a:cubicBezTo>
                    <a:pt x="34412" y="24897"/>
                    <a:pt x="34738" y="22942"/>
                    <a:pt x="34688" y="21037"/>
                  </a:cubicBezTo>
                  <a:cubicBezTo>
                    <a:pt x="34587" y="15799"/>
                    <a:pt x="33309" y="10411"/>
                    <a:pt x="32206" y="5323"/>
                  </a:cubicBezTo>
                  <a:cubicBezTo>
                    <a:pt x="32175" y="5197"/>
                    <a:pt x="32074" y="5140"/>
                    <a:pt x="31973" y="5140"/>
                  </a:cubicBezTo>
                  <a:cubicBezTo>
                    <a:pt x="31912" y="5140"/>
                    <a:pt x="31852" y="5160"/>
                    <a:pt x="31805" y="5198"/>
                  </a:cubicBezTo>
                  <a:cubicBezTo>
                    <a:pt x="28146" y="8306"/>
                    <a:pt x="24211" y="11789"/>
                    <a:pt x="23484" y="16802"/>
                  </a:cubicBezTo>
                  <a:cubicBezTo>
                    <a:pt x="23033" y="19759"/>
                    <a:pt x="23735" y="23042"/>
                    <a:pt x="25289" y="25774"/>
                  </a:cubicBezTo>
                  <a:cubicBezTo>
                    <a:pt x="24136" y="24747"/>
                    <a:pt x="22958" y="23744"/>
                    <a:pt x="21755" y="22817"/>
                  </a:cubicBezTo>
                  <a:cubicBezTo>
                    <a:pt x="19750" y="21238"/>
                    <a:pt x="17570" y="19709"/>
                    <a:pt x="15289" y="18406"/>
                  </a:cubicBezTo>
                  <a:cubicBezTo>
                    <a:pt x="18146" y="16852"/>
                    <a:pt x="20352" y="14847"/>
                    <a:pt x="19850" y="11263"/>
                  </a:cubicBezTo>
                  <a:cubicBezTo>
                    <a:pt x="19299" y="7102"/>
                    <a:pt x="15865" y="4145"/>
                    <a:pt x="14738" y="160"/>
                  </a:cubicBezTo>
                  <a:cubicBezTo>
                    <a:pt x="14709" y="60"/>
                    <a:pt x="14599" y="1"/>
                    <a:pt x="1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7"/>
            <p:cNvSpPr/>
            <p:nvPr/>
          </p:nvSpPr>
          <p:spPr>
            <a:xfrm>
              <a:off x="1459349" y="3463297"/>
              <a:ext cx="365622" cy="224515"/>
            </a:xfrm>
            <a:custGeom>
              <a:avLst/>
              <a:gdLst/>
              <a:ahLst/>
              <a:cxnLst/>
              <a:rect l="l" t="t" r="r" b="b"/>
              <a:pathLst>
                <a:path w="17394" h="10681" extrusionOk="0">
                  <a:moveTo>
                    <a:pt x="4787" y="898"/>
                  </a:moveTo>
                  <a:cubicBezTo>
                    <a:pt x="5038" y="1850"/>
                    <a:pt x="5790" y="2903"/>
                    <a:pt x="6542" y="3604"/>
                  </a:cubicBezTo>
                  <a:cubicBezTo>
                    <a:pt x="6091" y="3454"/>
                    <a:pt x="5614" y="3304"/>
                    <a:pt x="5138" y="3178"/>
                  </a:cubicBezTo>
                  <a:cubicBezTo>
                    <a:pt x="3860" y="2777"/>
                    <a:pt x="2131" y="2577"/>
                    <a:pt x="978" y="1825"/>
                  </a:cubicBezTo>
                  <a:cubicBezTo>
                    <a:pt x="1153" y="1624"/>
                    <a:pt x="1554" y="1649"/>
                    <a:pt x="2055" y="1549"/>
                  </a:cubicBezTo>
                  <a:cubicBezTo>
                    <a:pt x="2807" y="1374"/>
                    <a:pt x="3559" y="1173"/>
                    <a:pt x="4336" y="998"/>
                  </a:cubicBezTo>
                  <a:cubicBezTo>
                    <a:pt x="4486" y="948"/>
                    <a:pt x="4637" y="923"/>
                    <a:pt x="4787" y="898"/>
                  </a:cubicBezTo>
                  <a:close/>
                  <a:moveTo>
                    <a:pt x="903" y="1975"/>
                  </a:moveTo>
                  <a:lnTo>
                    <a:pt x="903" y="1975"/>
                  </a:lnTo>
                  <a:cubicBezTo>
                    <a:pt x="1554" y="2502"/>
                    <a:pt x="2431" y="2677"/>
                    <a:pt x="3233" y="2953"/>
                  </a:cubicBezTo>
                  <a:cubicBezTo>
                    <a:pt x="4361" y="3329"/>
                    <a:pt x="5489" y="3705"/>
                    <a:pt x="6592" y="4106"/>
                  </a:cubicBezTo>
                  <a:cubicBezTo>
                    <a:pt x="5163" y="4231"/>
                    <a:pt x="3735" y="4532"/>
                    <a:pt x="2431" y="5158"/>
                  </a:cubicBezTo>
                  <a:cubicBezTo>
                    <a:pt x="2281" y="4908"/>
                    <a:pt x="2156" y="4657"/>
                    <a:pt x="2030" y="4381"/>
                  </a:cubicBezTo>
                  <a:cubicBezTo>
                    <a:pt x="1705" y="3780"/>
                    <a:pt x="1103" y="3028"/>
                    <a:pt x="953" y="2376"/>
                  </a:cubicBezTo>
                  <a:cubicBezTo>
                    <a:pt x="903" y="2201"/>
                    <a:pt x="903" y="2075"/>
                    <a:pt x="903" y="1975"/>
                  </a:cubicBezTo>
                  <a:close/>
                  <a:moveTo>
                    <a:pt x="7940" y="465"/>
                  </a:moveTo>
                  <a:cubicBezTo>
                    <a:pt x="8580" y="465"/>
                    <a:pt x="9219" y="532"/>
                    <a:pt x="9850" y="697"/>
                  </a:cubicBezTo>
                  <a:cubicBezTo>
                    <a:pt x="10025" y="747"/>
                    <a:pt x="10201" y="797"/>
                    <a:pt x="10376" y="847"/>
                  </a:cubicBezTo>
                  <a:cubicBezTo>
                    <a:pt x="10376" y="872"/>
                    <a:pt x="10351" y="872"/>
                    <a:pt x="10376" y="872"/>
                  </a:cubicBezTo>
                  <a:cubicBezTo>
                    <a:pt x="10677" y="2502"/>
                    <a:pt x="11529" y="4181"/>
                    <a:pt x="12482" y="5584"/>
                  </a:cubicBezTo>
                  <a:cubicBezTo>
                    <a:pt x="11429" y="5208"/>
                    <a:pt x="10376" y="4882"/>
                    <a:pt x="9374" y="4532"/>
                  </a:cubicBezTo>
                  <a:cubicBezTo>
                    <a:pt x="8597" y="4281"/>
                    <a:pt x="7820" y="4005"/>
                    <a:pt x="7043" y="3755"/>
                  </a:cubicBezTo>
                  <a:cubicBezTo>
                    <a:pt x="6592" y="3278"/>
                    <a:pt x="6141" y="2827"/>
                    <a:pt x="5740" y="2276"/>
                  </a:cubicBezTo>
                  <a:cubicBezTo>
                    <a:pt x="5439" y="1825"/>
                    <a:pt x="5213" y="1324"/>
                    <a:pt x="4938" y="847"/>
                  </a:cubicBezTo>
                  <a:cubicBezTo>
                    <a:pt x="5920" y="633"/>
                    <a:pt x="6930" y="465"/>
                    <a:pt x="7940" y="465"/>
                  </a:cubicBezTo>
                  <a:close/>
                  <a:moveTo>
                    <a:pt x="10627" y="948"/>
                  </a:moveTo>
                  <a:cubicBezTo>
                    <a:pt x="13409" y="2050"/>
                    <a:pt x="15138" y="4732"/>
                    <a:pt x="16592" y="7238"/>
                  </a:cubicBezTo>
                  <a:cubicBezTo>
                    <a:pt x="15364" y="6637"/>
                    <a:pt x="14060" y="6136"/>
                    <a:pt x="12757" y="5685"/>
                  </a:cubicBezTo>
                  <a:cubicBezTo>
                    <a:pt x="11905" y="4131"/>
                    <a:pt x="11304" y="2577"/>
                    <a:pt x="10627" y="948"/>
                  </a:cubicBezTo>
                  <a:close/>
                  <a:moveTo>
                    <a:pt x="7143" y="4281"/>
                  </a:moveTo>
                  <a:cubicBezTo>
                    <a:pt x="7344" y="4356"/>
                    <a:pt x="7544" y="4431"/>
                    <a:pt x="7745" y="4481"/>
                  </a:cubicBezTo>
                  <a:cubicBezTo>
                    <a:pt x="9248" y="5033"/>
                    <a:pt x="10727" y="5634"/>
                    <a:pt x="12231" y="6236"/>
                  </a:cubicBezTo>
                  <a:cubicBezTo>
                    <a:pt x="10050" y="6787"/>
                    <a:pt x="7920" y="7940"/>
                    <a:pt x="6216" y="9394"/>
                  </a:cubicBezTo>
                  <a:cubicBezTo>
                    <a:pt x="4913" y="8767"/>
                    <a:pt x="3960" y="7715"/>
                    <a:pt x="3158" y="6436"/>
                  </a:cubicBezTo>
                  <a:cubicBezTo>
                    <a:pt x="2908" y="6060"/>
                    <a:pt x="2707" y="5659"/>
                    <a:pt x="2481" y="5283"/>
                  </a:cubicBezTo>
                  <a:cubicBezTo>
                    <a:pt x="4035" y="4807"/>
                    <a:pt x="5514" y="4406"/>
                    <a:pt x="7143" y="4281"/>
                  </a:cubicBezTo>
                  <a:close/>
                  <a:moveTo>
                    <a:pt x="12582" y="6361"/>
                  </a:moveTo>
                  <a:cubicBezTo>
                    <a:pt x="13910" y="6888"/>
                    <a:pt x="15238" y="7364"/>
                    <a:pt x="16617" y="7790"/>
                  </a:cubicBezTo>
                  <a:cubicBezTo>
                    <a:pt x="14431" y="9039"/>
                    <a:pt x="12048" y="10166"/>
                    <a:pt x="9550" y="10166"/>
                  </a:cubicBezTo>
                  <a:cubicBezTo>
                    <a:pt x="8840" y="10166"/>
                    <a:pt x="8120" y="10075"/>
                    <a:pt x="7394" y="9870"/>
                  </a:cubicBezTo>
                  <a:cubicBezTo>
                    <a:pt x="7043" y="9770"/>
                    <a:pt x="6692" y="9619"/>
                    <a:pt x="6366" y="9469"/>
                  </a:cubicBezTo>
                  <a:cubicBezTo>
                    <a:pt x="8321" y="8091"/>
                    <a:pt x="10301" y="7138"/>
                    <a:pt x="12582" y="6361"/>
                  </a:cubicBezTo>
                  <a:close/>
                  <a:moveTo>
                    <a:pt x="7892" y="1"/>
                  </a:moveTo>
                  <a:cubicBezTo>
                    <a:pt x="5327" y="1"/>
                    <a:pt x="2716" y="1014"/>
                    <a:pt x="226" y="1399"/>
                  </a:cubicBezTo>
                  <a:cubicBezTo>
                    <a:pt x="50" y="1424"/>
                    <a:pt x="0" y="1624"/>
                    <a:pt x="75" y="1750"/>
                  </a:cubicBezTo>
                  <a:cubicBezTo>
                    <a:pt x="1780" y="4958"/>
                    <a:pt x="3233" y="9093"/>
                    <a:pt x="7018" y="10296"/>
                  </a:cubicBezTo>
                  <a:cubicBezTo>
                    <a:pt x="7863" y="10562"/>
                    <a:pt x="8718" y="10680"/>
                    <a:pt x="9570" y="10680"/>
                  </a:cubicBezTo>
                  <a:cubicBezTo>
                    <a:pt x="12257" y="10680"/>
                    <a:pt x="14917" y="9500"/>
                    <a:pt x="17143" y="8015"/>
                  </a:cubicBezTo>
                  <a:cubicBezTo>
                    <a:pt x="17143" y="7990"/>
                    <a:pt x="17168" y="7990"/>
                    <a:pt x="17168" y="7965"/>
                  </a:cubicBezTo>
                  <a:lnTo>
                    <a:pt x="17193" y="7965"/>
                  </a:lnTo>
                  <a:lnTo>
                    <a:pt x="17319" y="7865"/>
                  </a:lnTo>
                  <a:cubicBezTo>
                    <a:pt x="17369" y="7815"/>
                    <a:pt x="17394" y="7715"/>
                    <a:pt x="17344" y="7639"/>
                  </a:cubicBezTo>
                  <a:cubicBezTo>
                    <a:pt x="15740" y="4807"/>
                    <a:pt x="13910" y="1725"/>
                    <a:pt x="10702" y="497"/>
                  </a:cubicBezTo>
                  <a:cubicBezTo>
                    <a:pt x="9777" y="139"/>
                    <a:pt x="8838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5" name="Google Shape;6135;p37"/>
          <p:cNvGrpSpPr/>
          <p:nvPr/>
        </p:nvGrpSpPr>
        <p:grpSpPr>
          <a:xfrm rot="-3072024">
            <a:off x="1268633" y="3985878"/>
            <a:ext cx="1504729" cy="616965"/>
            <a:chOff x="2432848" y="557135"/>
            <a:chExt cx="681405" cy="279398"/>
          </a:xfrm>
        </p:grpSpPr>
        <p:sp>
          <p:nvSpPr>
            <p:cNvPr id="6136" name="Google Shape;6136;p37"/>
            <p:cNvSpPr/>
            <p:nvPr/>
          </p:nvSpPr>
          <p:spPr>
            <a:xfrm>
              <a:off x="2456622" y="581476"/>
              <a:ext cx="106950" cy="51646"/>
            </a:xfrm>
            <a:custGeom>
              <a:avLst/>
              <a:gdLst/>
              <a:ahLst/>
              <a:cxnLst/>
              <a:rect l="l" t="t" r="r" b="b"/>
              <a:pathLst>
                <a:path w="5088" h="245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6"/>
                    <a:pt x="100" y="151"/>
                    <a:pt x="125" y="226"/>
                  </a:cubicBezTo>
                  <a:cubicBezTo>
                    <a:pt x="1153" y="1104"/>
                    <a:pt x="2231" y="1830"/>
                    <a:pt x="3333" y="2457"/>
                  </a:cubicBezTo>
                  <a:cubicBezTo>
                    <a:pt x="3709" y="2357"/>
                    <a:pt x="4110" y="2332"/>
                    <a:pt x="4486" y="2256"/>
                  </a:cubicBezTo>
                  <a:cubicBezTo>
                    <a:pt x="4687" y="2206"/>
                    <a:pt x="4887" y="2131"/>
                    <a:pt x="5088" y="2081"/>
                  </a:cubicBezTo>
                  <a:cubicBezTo>
                    <a:pt x="3258" y="1730"/>
                    <a:pt x="1554" y="10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7"/>
            <p:cNvSpPr/>
            <p:nvPr/>
          </p:nvSpPr>
          <p:spPr>
            <a:xfrm>
              <a:off x="2532483" y="644178"/>
              <a:ext cx="117502" cy="139615"/>
            </a:xfrm>
            <a:custGeom>
              <a:avLst/>
              <a:gdLst/>
              <a:ahLst/>
              <a:cxnLst/>
              <a:rect l="l" t="t" r="r" b="b"/>
              <a:pathLst>
                <a:path w="5590" h="6642" extrusionOk="0">
                  <a:moveTo>
                    <a:pt x="0" y="0"/>
                  </a:moveTo>
                  <a:lnTo>
                    <a:pt x="0" y="0"/>
                  </a:lnTo>
                  <a:cubicBezTo>
                    <a:pt x="627" y="928"/>
                    <a:pt x="877" y="2055"/>
                    <a:pt x="752" y="3183"/>
                  </a:cubicBezTo>
                  <a:cubicBezTo>
                    <a:pt x="1253" y="3659"/>
                    <a:pt x="1755" y="4136"/>
                    <a:pt x="2331" y="4587"/>
                  </a:cubicBezTo>
                  <a:cubicBezTo>
                    <a:pt x="3334" y="5389"/>
                    <a:pt x="4436" y="6065"/>
                    <a:pt x="5589" y="6642"/>
                  </a:cubicBezTo>
                  <a:cubicBezTo>
                    <a:pt x="5288" y="4712"/>
                    <a:pt x="4411" y="3058"/>
                    <a:pt x="3133" y="1579"/>
                  </a:cubicBezTo>
                  <a:cubicBezTo>
                    <a:pt x="3083" y="1504"/>
                    <a:pt x="3108" y="1454"/>
                    <a:pt x="3158" y="1429"/>
                  </a:cubicBezTo>
                  <a:cubicBezTo>
                    <a:pt x="2080" y="1003"/>
                    <a:pt x="1028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7"/>
            <p:cNvSpPr/>
            <p:nvPr/>
          </p:nvSpPr>
          <p:spPr>
            <a:xfrm>
              <a:off x="2469781" y="603610"/>
              <a:ext cx="74831" cy="101695"/>
            </a:xfrm>
            <a:custGeom>
              <a:avLst/>
              <a:gdLst/>
              <a:ahLst/>
              <a:cxnLst/>
              <a:rect l="l" t="t" r="r" b="b"/>
              <a:pathLst>
                <a:path w="356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730"/>
                    <a:pt x="2131" y="3384"/>
                    <a:pt x="3509" y="4838"/>
                  </a:cubicBezTo>
                  <a:cubicBezTo>
                    <a:pt x="3560" y="3735"/>
                    <a:pt x="3234" y="2682"/>
                    <a:pt x="2657" y="1755"/>
                  </a:cubicBezTo>
                  <a:cubicBezTo>
                    <a:pt x="1730" y="1228"/>
                    <a:pt x="828" y="6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7"/>
            <p:cNvSpPr/>
            <p:nvPr/>
          </p:nvSpPr>
          <p:spPr>
            <a:xfrm>
              <a:off x="2603068" y="675793"/>
              <a:ext cx="182832" cy="145942"/>
            </a:xfrm>
            <a:custGeom>
              <a:avLst/>
              <a:gdLst/>
              <a:ahLst/>
              <a:cxnLst/>
              <a:rect l="l" t="t" r="r" b="b"/>
              <a:pathLst>
                <a:path w="8698" h="6943" extrusionOk="0">
                  <a:moveTo>
                    <a:pt x="1" y="0"/>
                  </a:moveTo>
                  <a:cubicBezTo>
                    <a:pt x="1429" y="1404"/>
                    <a:pt x="2281" y="3308"/>
                    <a:pt x="2557" y="5288"/>
                  </a:cubicBezTo>
                  <a:cubicBezTo>
                    <a:pt x="4086" y="6015"/>
                    <a:pt x="5740" y="6541"/>
                    <a:pt x="7419" y="6817"/>
                  </a:cubicBezTo>
                  <a:cubicBezTo>
                    <a:pt x="7845" y="6867"/>
                    <a:pt x="8271" y="6917"/>
                    <a:pt x="8697" y="6942"/>
                  </a:cubicBezTo>
                  <a:cubicBezTo>
                    <a:pt x="8146" y="5013"/>
                    <a:pt x="7194" y="3308"/>
                    <a:pt x="5966" y="1729"/>
                  </a:cubicBezTo>
                  <a:cubicBezTo>
                    <a:pt x="5940" y="1704"/>
                    <a:pt x="5940" y="1704"/>
                    <a:pt x="5940" y="1679"/>
                  </a:cubicBezTo>
                  <a:cubicBezTo>
                    <a:pt x="3910" y="1228"/>
                    <a:pt x="1905" y="7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7"/>
            <p:cNvSpPr/>
            <p:nvPr/>
          </p:nvSpPr>
          <p:spPr>
            <a:xfrm>
              <a:off x="2534060" y="621519"/>
              <a:ext cx="159647" cy="44268"/>
            </a:xfrm>
            <a:custGeom>
              <a:avLst/>
              <a:gdLst/>
              <a:ahLst/>
              <a:cxnLst/>
              <a:rect l="l" t="t" r="r" b="b"/>
              <a:pathLst>
                <a:path w="7595" h="2106" extrusionOk="0">
                  <a:moveTo>
                    <a:pt x="7594" y="1"/>
                  </a:moveTo>
                  <a:cubicBezTo>
                    <a:pt x="6306" y="199"/>
                    <a:pt x="5034" y="397"/>
                    <a:pt x="3741" y="397"/>
                  </a:cubicBezTo>
                  <a:cubicBezTo>
                    <a:pt x="3398" y="397"/>
                    <a:pt x="3054" y="383"/>
                    <a:pt x="2707" y="351"/>
                  </a:cubicBezTo>
                  <a:cubicBezTo>
                    <a:pt x="2381" y="326"/>
                    <a:pt x="2081" y="276"/>
                    <a:pt x="1755" y="226"/>
                  </a:cubicBezTo>
                  <a:cubicBezTo>
                    <a:pt x="1504" y="351"/>
                    <a:pt x="1253" y="427"/>
                    <a:pt x="978" y="502"/>
                  </a:cubicBezTo>
                  <a:cubicBezTo>
                    <a:pt x="677" y="602"/>
                    <a:pt x="326" y="702"/>
                    <a:pt x="0" y="727"/>
                  </a:cubicBezTo>
                  <a:cubicBezTo>
                    <a:pt x="1003" y="1279"/>
                    <a:pt x="2030" y="1705"/>
                    <a:pt x="3083" y="2106"/>
                  </a:cubicBezTo>
                  <a:cubicBezTo>
                    <a:pt x="4787" y="1705"/>
                    <a:pt x="6216" y="1053"/>
                    <a:pt x="7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7"/>
            <p:cNvSpPr/>
            <p:nvPr/>
          </p:nvSpPr>
          <p:spPr>
            <a:xfrm>
              <a:off x="2734254" y="712662"/>
              <a:ext cx="172805" cy="109724"/>
            </a:xfrm>
            <a:custGeom>
              <a:avLst/>
              <a:gdLst/>
              <a:ahLst/>
              <a:cxnLst/>
              <a:rect l="l" t="t" r="r" b="b"/>
              <a:pathLst>
                <a:path w="8221" h="5220" extrusionOk="0">
                  <a:moveTo>
                    <a:pt x="0" y="0"/>
                  </a:moveTo>
                  <a:lnTo>
                    <a:pt x="0" y="0"/>
                  </a:lnTo>
                  <a:cubicBezTo>
                    <a:pt x="1329" y="1504"/>
                    <a:pt x="2231" y="3284"/>
                    <a:pt x="2807" y="5213"/>
                  </a:cubicBezTo>
                  <a:cubicBezTo>
                    <a:pt x="2950" y="5218"/>
                    <a:pt x="3094" y="5219"/>
                    <a:pt x="3237" y="5219"/>
                  </a:cubicBezTo>
                  <a:cubicBezTo>
                    <a:pt x="4881" y="5219"/>
                    <a:pt x="6561" y="4968"/>
                    <a:pt x="8221" y="4737"/>
                  </a:cubicBezTo>
                  <a:cubicBezTo>
                    <a:pt x="7669" y="3434"/>
                    <a:pt x="6867" y="2331"/>
                    <a:pt x="5940" y="1254"/>
                  </a:cubicBezTo>
                  <a:cubicBezTo>
                    <a:pt x="4286" y="878"/>
                    <a:pt x="2632" y="552"/>
                    <a:pt x="928" y="201"/>
                  </a:cubicBezTo>
                  <a:cubicBezTo>
                    <a:pt x="627" y="126"/>
                    <a:pt x="326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7"/>
            <p:cNvSpPr/>
            <p:nvPr/>
          </p:nvSpPr>
          <p:spPr>
            <a:xfrm>
              <a:off x="2609395" y="613447"/>
              <a:ext cx="242886" cy="89230"/>
            </a:xfrm>
            <a:custGeom>
              <a:avLst/>
              <a:gdLst/>
              <a:ahLst/>
              <a:cxnLst/>
              <a:rect l="l" t="t" r="r" b="b"/>
              <a:pathLst>
                <a:path w="11555" h="4245" extrusionOk="0">
                  <a:moveTo>
                    <a:pt x="8045" y="0"/>
                  </a:moveTo>
                  <a:cubicBezTo>
                    <a:pt x="7887" y="0"/>
                    <a:pt x="7729" y="3"/>
                    <a:pt x="7569" y="9"/>
                  </a:cubicBezTo>
                  <a:cubicBezTo>
                    <a:pt x="6492" y="34"/>
                    <a:pt x="5439" y="184"/>
                    <a:pt x="4361" y="334"/>
                  </a:cubicBezTo>
                  <a:cubicBezTo>
                    <a:pt x="3208" y="1512"/>
                    <a:pt x="1629" y="2365"/>
                    <a:pt x="0" y="2665"/>
                  </a:cubicBezTo>
                  <a:cubicBezTo>
                    <a:pt x="1905" y="3342"/>
                    <a:pt x="3885" y="3818"/>
                    <a:pt x="5915" y="4244"/>
                  </a:cubicBezTo>
                  <a:cubicBezTo>
                    <a:pt x="7920" y="3192"/>
                    <a:pt x="9775" y="1938"/>
                    <a:pt x="11554" y="510"/>
                  </a:cubicBezTo>
                  <a:cubicBezTo>
                    <a:pt x="10464" y="176"/>
                    <a:pt x="9294" y="0"/>
                    <a:pt x="8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7"/>
            <p:cNvSpPr/>
            <p:nvPr/>
          </p:nvSpPr>
          <p:spPr>
            <a:xfrm>
              <a:off x="2867542" y="741102"/>
              <a:ext cx="125405" cy="70627"/>
            </a:xfrm>
            <a:custGeom>
              <a:avLst/>
              <a:gdLst/>
              <a:ahLst/>
              <a:cxnLst/>
              <a:rect l="l" t="t" r="r" b="b"/>
              <a:pathLst>
                <a:path w="5966" h="3360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953"/>
                    <a:pt x="1654" y="2106"/>
                    <a:pt x="2181" y="3334"/>
                  </a:cubicBezTo>
                  <a:cubicBezTo>
                    <a:pt x="2206" y="3334"/>
                    <a:pt x="2181" y="3359"/>
                    <a:pt x="2206" y="3359"/>
                  </a:cubicBezTo>
                  <a:cubicBezTo>
                    <a:pt x="3459" y="3184"/>
                    <a:pt x="4737" y="3033"/>
                    <a:pt x="5965" y="3008"/>
                  </a:cubicBezTo>
                  <a:cubicBezTo>
                    <a:pt x="5765" y="2708"/>
                    <a:pt x="5614" y="2407"/>
                    <a:pt x="5414" y="2131"/>
                  </a:cubicBezTo>
                  <a:cubicBezTo>
                    <a:pt x="5188" y="1830"/>
                    <a:pt x="4937" y="1555"/>
                    <a:pt x="4687" y="1279"/>
                  </a:cubicBezTo>
                  <a:cubicBezTo>
                    <a:pt x="3158" y="778"/>
                    <a:pt x="1604" y="3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7"/>
            <p:cNvSpPr/>
            <p:nvPr/>
          </p:nvSpPr>
          <p:spPr>
            <a:xfrm>
              <a:off x="2744260" y="625744"/>
              <a:ext cx="203894" cy="102746"/>
            </a:xfrm>
            <a:custGeom>
              <a:avLst/>
              <a:gdLst/>
              <a:ahLst/>
              <a:cxnLst/>
              <a:rect l="l" t="t" r="r" b="b"/>
              <a:pathLst>
                <a:path w="9700" h="4888" extrusionOk="0">
                  <a:moveTo>
                    <a:pt x="5364" y="0"/>
                  </a:moveTo>
                  <a:cubicBezTo>
                    <a:pt x="3785" y="1504"/>
                    <a:pt x="1955" y="2757"/>
                    <a:pt x="0" y="3785"/>
                  </a:cubicBezTo>
                  <a:cubicBezTo>
                    <a:pt x="1830" y="4160"/>
                    <a:pt x="3685" y="4486"/>
                    <a:pt x="5514" y="4887"/>
                  </a:cubicBezTo>
                  <a:cubicBezTo>
                    <a:pt x="7143" y="4336"/>
                    <a:pt x="8472" y="3434"/>
                    <a:pt x="9700" y="2231"/>
                  </a:cubicBezTo>
                  <a:cubicBezTo>
                    <a:pt x="8346" y="1278"/>
                    <a:pt x="6918" y="476"/>
                    <a:pt x="5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7"/>
            <p:cNvSpPr/>
            <p:nvPr/>
          </p:nvSpPr>
          <p:spPr>
            <a:xfrm>
              <a:off x="2974471" y="770614"/>
              <a:ext cx="112247" cy="49019"/>
            </a:xfrm>
            <a:custGeom>
              <a:avLst/>
              <a:gdLst/>
              <a:ahLst/>
              <a:cxnLst/>
              <a:rect l="l" t="t" r="r" b="b"/>
              <a:pathLst>
                <a:path w="5340" h="2332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451"/>
                    <a:pt x="928" y="1003"/>
                    <a:pt x="1129" y="1604"/>
                  </a:cubicBezTo>
                  <a:cubicBezTo>
                    <a:pt x="1208" y="1603"/>
                    <a:pt x="1288" y="1602"/>
                    <a:pt x="1367" y="1602"/>
                  </a:cubicBezTo>
                  <a:cubicBezTo>
                    <a:pt x="2736" y="1602"/>
                    <a:pt x="4060" y="1810"/>
                    <a:pt x="5339" y="2331"/>
                  </a:cubicBezTo>
                  <a:cubicBezTo>
                    <a:pt x="3610" y="1379"/>
                    <a:pt x="1830" y="6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7"/>
            <p:cNvSpPr/>
            <p:nvPr/>
          </p:nvSpPr>
          <p:spPr>
            <a:xfrm>
              <a:off x="2871746" y="675246"/>
              <a:ext cx="151743" cy="83786"/>
            </a:xfrm>
            <a:custGeom>
              <a:avLst/>
              <a:gdLst/>
              <a:ahLst/>
              <a:cxnLst/>
              <a:rect l="l" t="t" r="r" b="b"/>
              <a:pathLst>
                <a:path w="7219" h="3986" extrusionOk="0">
                  <a:moveTo>
                    <a:pt x="3810" y="1"/>
                  </a:moveTo>
                  <a:cubicBezTo>
                    <a:pt x="2783" y="1229"/>
                    <a:pt x="1479" y="2106"/>
                    <a:pt x="1" y="2658"/>
                  </a:cubicBezTo>
                  <a:cubicBezTo>
                    <a:pt x="1630" y="3034"/>
                    <a:pt x="3234" y="3460"/>
                    <a:pt x="4813" y="3986"/>
                  </a:cubicBezTo>
                  <a:cubicBezTo>
                    <a:pt x="5640" y="3785"/>
                    <a:pt x="6442" y="3435"/>
                    <a:pt x="7219" y="3059"/>
                  </a:cubicBezTo>
                  <a:cubicBezTo>
                    <a:pt x="6141" y="1956"/>
                    <a:pt x="5013" y="903"/>
                    <a:pt x="3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7"/>
            <p:cNvSpPr/>
            <p:nvPr/>
          </p:nvSpPr>
          <p:spPr>
            <a:xfrm>
              <a:off x="2982374" y="742153"/>
              <a:ext cx="113298" cy="78531"/>
            </a:xfrm>
            <a:custGeom>
              <a:avLst/>
              <a:gdLst/>
              <a:ahLst/>
              <a:cxnLst/>
              <a:rect l="l" t="t" r="r" b="b"/>
              <a:pathLst>
                <a:path w="5390" h="3736" extrusionOk="0">
                  <a:moveTo>
                    <a:pt x="2081" y="1"/>
                  </a:moveTo>
                  <a:cubicBezTo>
                    <a:pt x="1454" y="452"/>
                    <a:pt x="728" y="753"/>
                    <a:pt x="1" y="953"/>
                  </a:cubicBezTo>
                  <a:cubicBezTo>
                    <a:pt x="1881" y="1655"/>
                    <a:pt x="3710" y="2532"/>
                    <a:pt x="5389" y="3735"/>
                  </a:cubicBezTo>
                  <a:cubicBezTo>
                    <a:pt x="4337" y="2482"/>
                    <a:pt x="3259" y="1204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7"/>
            <p:cNvSpPr/>
            <p:nvPr/>
          </p:nvSpPr>
          <p:spPr>
            <a:xfrm>
              <a:off x="2432848" y="557135"/>
              <a:ext cx="681405" cy="279398"/>
            </a:xfrm>
            <a:custGeom>
              <a:avLst/>
              <a:gdLst/>
              <a:ahLst/>
              <a:cxnLst/>
              <a:rect l="l" t="t" r="r" b="b"/>
              <a:pathLst>
                <a:path w="32417" h="13292" extrusionOk="0">
                  <a:moveTo>
                    <a:pt x="1131" y="1159"/>
                  </a:moveTo>
                  <a:cubicBezTo>
                    <a:pt x="2685" y="2186"/>
                    <a:pt x="4389" y="2888"/>
                    <a:pt x="6219" y="3239"/>
                  </a:cubicBezTo>
                  <a:cubicBezTo>
                    <a:pt x="6018" y="3289"/>
                    <a:pt x="5818" y="3364"/>
                    <a:pt x="5617" y="3414"/>
                  </a:cubicBezTo>
                  <a:cubicBezTo>
                    <a:pt x="5241" y="3490"/>
                    <a:pt x="4840" y="3515"/>
                    <a:pt x="4464" y="3615"/>
                  </a:cubicBezTo>
                  <a:cubicBezTo>
                    <a:pt x="3362" y="2988"/>
                    <a:pt x="2284" y="2262"/>
                    <a:pt x="1256" y="1384"/>
                  </a:cubicBezTo>
                  <a:cubicBezTo>
                    <a:pt x="1231" y="1309"/>
                    <a:pt x="1181" y="1234"/>
                    <a:pt x="1131" y="1159"/>
                  </a:cubicBezTo>
                  <a:close/>
                  <a:moveTo>
                    <a:pt x="12409" y="3064"/>
                  </a:moveTo>
                  <a:lnTo>
                    <a:pt x="12409" y="3064"/>
                  </a:lnTo>
                  <a:cubicBezTo>
                    <a:pt x="11031" y="4116"/>
                    <a:pt x="9602" y="4768"/>
                    <a:pt x="7898" y="5169"/>
                  </a:cubicBezTo>
                  <a:cubicBezTo>
                    <a:pt x="6845" y="4768"/>
                    <a:pt x="5818" y="4342"/>
                    <a:pt x="4815" y="3790"/>
                  </a:cubicBezTo>
                  <a:cubicBezTo>
                    <a:pt x="5141" y="3765"/>
                    <a:pt x="5492" y="3665"/>
                    <a:pt x="5793" y="3565"/>
                  </a:cubicBezTo>
                  <a:cubicBezTo>
                    <a:pt x="6068" y="3490"/>
                    <a:pt x="6319" y="3414"/>
                    <a:pt x="6570" y="3289"/>
                  </a:cubicBezTo>
                  <a:cubicBezTo>
                    <a:pt x="6896" y="3339"/>
                    <a:pt x="7196" y="3389"/>
                    <a:pt x="7522" y="3414"/>
                  </a:cubicBezTo>
                  <a:cubicBezTo>
                    <a:pt x="7869" y="3446"/>
                    <a:pt x="8213" y="3460"/>
                    <a:pt x="8556" y="3460"/>
                  </a:cubicBezTo>
                  <a:cubicBezTo>
                    <a:pt x="9849" y="3460"/>
                    <a:pt x="11121" y="3262"/>
                    <a:pt x="12409" y="3064"/>
                  </a:cubicBezTo>
                  <a:close/>
                  <a:moveTo>
                    <a:pt x="16444" y="2679"/>
                  </a:moveTo>
                  <a:cubicBezTo>
                    <a:pt x="17693" y="2679"/>
                    <a:pt x="18863" y="2855"/>
                    <a:pt x="19953" y="3189"/>
                  </a:cubicBezTo>
                  <a:cubicBezTo>
                    <a:pt x="18174" y="4617"/>
                    <a:pt x="16319" y="5871"/>
                    <a:pt x="14314" y="6923"/>
                  </a:cubicBezTo>
                  <a:cubicBezTo>
                    <a:pt x="12284" y="6497"/>
                    <a:pt x="10304" y="6021"/>
                    <a:pt x="8399" y="5344"/>
                  </a:cubicBezTo>
                  <a:cubicBezTo>
                    <a:pt x="10028" y="5044"/>
                    <a:pt x="11607" y="4191"/>
                    <a:pt x="12760" y="3013"/>
                  </a:cubicBezTo>
                  <a:cubicBezTo>
                    <a:pt x="13838" y="2863"/>
                    <a:pt x="14891" y="2713"/>
                    <a:pt x="15968" y="2688"/>
                  </a:cubicBezTo>
                  <a:cubicBezTo>
                    <a:pt x="16128" y="2682"/>
                    <a:pt x="16286" y="2679"/>
                    <a:pt x="16444" y="2679"/>
                  </a:cubicBezTo>
                  <a:close/>
                  <a:moveTo>
                    <a:pt x="1758" y="2211"/>
                  </a:moveTo>
                  <a:lnTo>
                    <a:pt x="1758" y="2211"/>
                  </a:lnTo>
                  <a:cubicBezTo>
                    <a:pt x="2585" y="2863"/>
                    <a:pt x="3487" y="3439"/>
                    <a:pt x="4414" y="3966"/>
                  </a:cubicBezTo>
                  <a:cubicBezTo>
                    <a:pt x="4991" y="4893"/>
                    <a:pt x="5317" y="5946"/>
                    <a:pt x="5266" y="7049"/>
                  </a:cubicBezTo>
                  <a:cubicBezTo>
                    <a:pt x="3888" y="5595"/>
                    <a:pt x="2785" y="3941"/>
                    <a:pt x="1758" y="2211"/>
                  </a:cubicBezTo>
                  <a:close/>
                  <a:moveTo>
                    <a:pt x="20179" y="3264"/>
                  </a:moveTo>
                  <a:cubicBezTo>
                    <a:pt x="21733" y="3740"/>
                    <a:pt x="23161" y="4542"/>
                    <a:pt x="24515" y="5495"/>
                  </a:cubicBezTo>
                  <a:cubicBezTo>
                    <a:pt x="23287" y="6698"/>
                    <a:pt x="21958" y="7600"/>
                    <a:pt x="20329" y="8151"/>
                  </a:cubicBezTo>
                  <a:cubicBezTo>
                    <a:pt x="18500" y="7750"/>
                    <a:pt x="16645" y="7424"/>
                    <a:pt x="14815" y="7049"/>
                  </a:cubicBezTo>
                  <a:cubicBezTo>
                    <a:pt x="16770" y="6021"/>
                    <a:pt x="18600" y="4768"/>
                    <a:pt x="20179" y="3264"/>
                  </a:cubicBezTo>
                  <a:close/>
                  <a:moveTo>
                    <a:pt x="24690" y="5620"/>
                  </a:moveTo>
                  <a:cubicBezTo>
                    <a:pt x="25893" y="6522"/>
                    <a:pt x="27021" y="7575"/>
                    <a:pt x="28099" y="8678"/>
                  </a:cubicBezTo>
                  <a:cubicBezTo>
                    <a:pt x="27322" y="9054"/>
                    <a:pt x="26545" y="9404"/>
                    <a:pt x="25693" y="9605"/>
                  </a:cubicBezTo>
                  <a:cubicBezTo>
                    <a:pt x="24114" y="9079"/>
                    <a:pt x="22510" y="8653"/>
                    <a:pt x="20881" y="8277"/>
                  </a:cubicBezTo>
                  <a:cubicBezTo>
                    <a:pt x="22359" y="7725"/>
                    <a:pt x="23663" y="6848"/>
                    <a:pt x="24690" y="5620"/>
                  </a:cubicBezTo>
                  <a:close/>
                  <a:moveTo>
                    <a:pt x="4740" y="4141"/>
                  </a:moveTo>
                  <a:lnTo>
                    <a:pt x="4740" y="4141"/>
                  </a:lnTo>
                  <a:cubicBezTo>
                    <a:pt x="5768" y="4693"/>
                    <a:pt x="6820" y="5144"/>
                    <a:pt x="7898" y="5570"/>
                  </a:cubicBezTo>
                  <a:cubicBezTo>
                    <a:pt x="7848" y="5595"/>
                    <a:pt x="7823" y="5645"/>
                    <a:pt x="7873" y="5720"/>
                  </a:cubicBezTo>
                  <a:cubicBezTo>
                    <a:pt x="9151" y="7199"/>
                    <a:pt x="10028" y="8853"/>
                    <a:pt x="10329" y="10783"/>
                  </a:cubicBezTo>
                  <a:cubicBezTo>
                    <a:pt x="9176" y="10206"/>
                    <a:pt x="8074" y="9530"/>
                    <a:pt x="7071" y="8728"/>
                  </a:cubicBezTo>
                  <a:cubicBezTo>
                    <a:pt x="6495" y="8277"/>
                    <a:pt x="5993" y="7800"/>
                    <a:pt x="5492" y="7299"/>
                  </a:cubicBezTo>
                  <a:cubicBezTo>
                    <a:pt x="5617" y="6196"/>
                    <a:pt x="5367" y="5069"/>
                    <a:pt x="4740" y="4141"/>
                  </a:cubicBezTo>
                  <a:close/>
                  <a:moveTo>
                    <a:pt x="20680" y="8753"/>
                  </a:moveTo>
                  <a:lnTo>
                    <a:pt x="20680" y="8753"/>
                  </a:lnTo>
                  <a:cubicBezTo>
                    <a:pt x="22284" y="9129"/>
                    <a:pt x="23838" y="9530"/>
                    <a:pt x="25367" y="10031"/>
                  </a:cubicBezTo>
                  <a:cubicBezTo>
                    <a:pt x="25617" y="10307"/>
                    <a:pt x="25868" y="10582"/>
                    <a:pt x="26094" y="10883"/>
                  </a:cubicBezTo>
                  <a:cubicBezTo>
                    <a:pt x="26294" y="11159"/>
                    <a:pt x="26445" y="11460"/>
                    <a:pt x="26645" y="11760"/>
                  </a:cubicBezTo>
                  <a:cubicBezTo>
                    <a:pt x="25417" y="11785"/>
                    <a:pt x="24139" y="11936"/>
                    <a:pt x="22886" y="12111"/>
                  </a:cubicBezTo>
                  <a:cubicBezTo>
                    <a:pt x="22861" y="12111"/>
                    <a:pt x="22886" y="12086"/>
                    <a:pt x="22861" y="12086"/>
                  </a:cubicBezTo>
                  <a:cubicBezTo>
                    <a:pt x="22334" y="10858"/>
                    <a:pt x="21632" y="9705"/>
                    <a:pt x="20680" y="8753"/>
                  </a:cubicBezTo>
                  <a:close/>
                  <a:moveTo>
                    <a:pt x="25768" y="10156"/>
                  </a:moveTo>
                  <a:cubicBezTo>
                    <a:pt x="27597" y="10783"/>
                    <a:pt x="29377" y="11535"/>
                    <a:pt x="31106" y="12487"/>
                  </a:cubicBezTo>
                  <a:cubicBezTo>
                    <a:pt x="29827" y="11966"/>
                    <a:pt x="28503" y="11758"/>
                    <a:pt x="27134" y="11758"/>
                  </a:cubicBezTo>
                  <a:cubicBezTo>
                    <a:pt x="27055" y="11758"/>
                    <a:pt x="26975" y="11759"/>
                    <a:pt x="26896" y="11760"/>
                  </a:cubicBezTo>
                  <a:cubicBezTo>
                    <a:pt x="26695" y="11159"/>
                    <a:pt x="26244" y="10607"/>
                    <a:pt x="25768" y="10156"/>
                  </a:cubicBezTo>
                  <a:close/>
                  <a:moveTo>
                    <a:pt x="28224" y="8803"/>
                  </a:moveTo>
                  <a:cubicBezTo>
                    <a:pt x="29402" y="10006"/>
                    <a:pt x="30480" y="11284"/>
                    <a:pt x="31532" y="12537"/>
                  </a:cubicBezTo>
                  <a:cubicBezTo>
                    <a:pt x="29853" y="11334"/>
                    <a:pt x="28049" y="10457"/>
                    <a:pt x="26144" y="9755"/>
                  </a:cubicBezTo>
                  <a:cubicBezTo>
                    <a:pt x="26896" y="9555"/>
                    <a:pt x="27597" y="9254"/>
                    <a:pt x="28224" y="8803"/>
                  </a:cubicBezTo>
                  <a:close/>
                  <a:moveTo>
                    <a:pt x="8099" y="5645"/>
                  </a:moveTo>
                  <a:lnTo>
                    <a:pt x="8099" y="5645"/>
                  </a:lnTo>
                  <a:cubicBezTo>
                    <a:pt x="10003" y="6347"/>
                    <a:pt x="12008" y="6873"/>
                    <a:pt x="14038" y="7324"/>
                  </a:cubicBezTo>
                  <a:cubicBezTo>
                    <a:pt x="14038" y="7349"/>
                    <a:pt x="14038" y="7349"/>
                    <a:pt x="14064" y="7374"/>
                  </a:cubicBezTo>
                  <a:cubicBezTo>
                    <a:pt x="15292" y="8953"/>
                    <a:pt x="16244" y="10658"/>
                    <a:pt x="16795" y="12587"/>
                  </a:cubicBezTo>
                  <a:cubicBezTo>
                    <a:pt x="16369" y="12562"/>
                    <a:pt x="15943" y="12512"/>
                    <a:pt x="15517" y="12462"/>
                  </a:cubicBezTo>
                  <a:cubicBezTo>
                    <a:pt x="13838" y="12186"/>
                    <a:pt x="12184" y="11660"/>
                    <a:pt x="10655" y="10933"/>
                  </a:cubicBezTo>
                  <a:cubicBezTo>
                    <a:pt x="10379" y="8953"/>
                    <a:pt x="9527" y="7049"/>
                    <a:pt x="8099" y="5645"/>
                  </a:cubicBezTo>
                  <a:close/>
                  <a:moveTo>
                    <a:pt x="14339" y="7399"/>
                  </a:moveTo>
                  <a:lnTo>
                    <a:pt x="14339" y="7399"/>
                  </a:lnTo>
                  <a:cubicBezTo>
                    <a:pt x="14665" y="7475"/>
                    <a:pt x="14966" y="7525"/>
                    <a:pt x="15267" y="7600"/>
                  </a:cubicBezTo>
                  <a:cubicBezTo>
                    <a:pt x="16971" y="7951"/>
                    <a:pt x="18625" y="8277"/>
                    <a:pt x="20279" y="8653"/>
                  </a:cubicBezTo>
                  <a:cubicBezTo>
                    <a:pt x="21206" y="9730"/>
                    <a:pt x="22008" y="10833"/>
                    <a:pt x="22560" y="12136"/>
                  </a:cubicBezTo>
                  <a:cubicBezTo>
                    <a:pt x="20900" y="12367"/>
                    <a:pt x="19220" y="12618"/>
                    <a:pt x="17576" y="12618"/>
                  </a:cubicBezTo>
                  <a:cubicBezTo>
                    <a:pt x="17433" y="12618"/>
                    <a:pt x="17289" y="12617"/>
                    <a:pt x="17146" y="12612"/>
                  </a:cubicBezTo>
                  <a:cubicBezTo>
                    <a:pt x="16570" y="10683"/>
                    <a:pt x="15668" y="8903"/>
                    <a:pt x="14339" y="7399"/>
                  </a:cubicBezTo>
                  <a:close/>
                  <a:moveTo>
                    <a:pt x="327" y="0"/>
                  </a:moveTo>
                  <a:cubicBezTo>
                    <a:pt x="150" y="0"/>
                    <a:pt x="0" y="206"/>
                    <a:pt x="78" y="382"/>
                  </a:cubicBezTo>
                  <a:cubicBezTo>
                    <a:pt x="3136" y="5795"/>
                    <a:pt x="6695" y="10407"/>
                    <a:pt x="12861" y="12337"/>
                  </a:cubicBezTo>
                  <a:cubicBezTo>
                    <a:pt x="14683" y="12915"/>
                    <a:pt x="16554" y="13187"/>
                    <a:pt x="18440" y="13187"/>
                  </a:cubicBezTo>
                  <a:cubicBezTo>
                    <a:pt x="19252" y="13187"/>
                    <a:pt x="20066" y="13137"/>
                    <a:pt x="20881" y="13039"/>
                  </a:cubicBezTo>
                  <a:cubicBezTo>
                    <a:pt x="23059" y="12772"/>
                    <a:pt x="25289" y="12242"/>
                    <a:pt x="27474" y="12242"/>
                  </a:cubicBezTo>
                  <a:cubicBezTo>
                    <a:pt x="28985" y="12242"/>
                    <a:pt x="30474" y="12496"/>
                    <a:pt x="31908" y="13264"/>
                  </a:cubicBezTo>
                  <a:cubicBezTo>
                    <a:pt x="31947" y="13283"/>
                    <a:pt x="31981" y="13291"/>
                    <a:pt x="32012" y="13291"/>
                  </a:cubicBezTo>
                  <a:cubicBezTo>
                    <a:pt x="32062" y="13291"/>
                    <a:pt x="32103" y="13270"/>
                    <a:pt x="32134" y="13239"/>
                  </a:cubicBezTo>
                  <a:cubicBezTo>
                    <a:pt x="32157" y="13253"/>
                    <a:pt x="32181" y="13259"/>
                    <a:pt x="32206" y="13259"/>
                  </a:cubicBezTo>
                  <a:cubicBezTo>
                    <a:pt x="32314" y="13259"/>
                    <a:pt x="32416" y="13136"/>
                    <a:pt x="32334" y="13013"/>
                  </a:cubicBezTo>
                  <a:cubicBezTo>
                    <a:pt x="28926" y="8402"/>
                    <a:pt x="24665" y="3465"/>
                    <a:pt x="18725" y="2362"/>
                  </a:cubicBezTo>
                  <a:cubicBezTo>
                    <a:pt x="17995" y="2220"/>
                    <a:pt x="17270" y="2163"/>
                    <a:pt x="16547" y="2163"/>
                  </a:cubicBezTo>
                  <a:cubicBezTo>
                    <a:pt x="14594" y="2163"/>
                    <a:pt x="12663" y="2575"/>
                    <a:pt x="10705" y="2813"/>
                  </a:cubicBezTo>
                  <a:cubicBezTo>
                    <a:pt x="10099" y="2882"/>
                    <a:pt x="9500" y="2917"/>
                    <a:pt x="8907" y="2917"/>
                  </a:cubicBezTo>
                  <a:cubicBezTo>
                    <a:pt x="5846" y="2917"/>
                    <a:pt x="2978" y="1988"/>
                    <a:pt x="479" y="56"/>
                  </a:cubicBezTo>
                  <a:cubicBezTo>
                    <a:pt x="429" y="17"/>
                    <a:pt x="37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9" name="Google Shape;6149;p37"/>
          <p:cNvGrpSpPr/>
          <p:nvPr/>
        </p:nvGrpSpPr>
        <p:grpSpPr>
          <a:xfrm rot="-6970410" flipH="1">
            <a:off x="1877521" y="3739119"/>
            <a:ext cx="1590643" cy="1527516"/>
            <a:chOff x="4206577" y="3719000"/>
            <a:chExt cx="1491218" cy="1432036"/>
          </a:xfrm>
        </p:grpSpPr>
        <p:sp>
          <p:nvSpPr>
            <p:cNvPr id="6150" name="Google Shape;6150;p37"/>
            <p:cNvSpPr/>
            <p:nvPr/>
          </p:nvSpPr>
          <p:spPr>
            <a:xfrm rot="-1438792">
              <a:off x="4922376" y="4356701"/>
              <a:ext cx="146275" cy="143169"/>
            </a:xfrm>
            <a:custGeom>
              <a:avLst/>
              <a:gdLst/>
              <a:ahLst/>
              <a:cxnLst/>
              <a:rect l="l" t="t" r="r" b="b"/>
              <a:pathLst>
                <a:path w="2732" h="2674" extrusionOk="0">
                  <a:moveTo>
                    <a:pt x="1530" y="0"/>
                  </a:moveTo>
                  <a:cubicBezTo>
                    <a:pt x="972" y="0"/>
                    <a:pt x="656" y="348"/>
                    <a:pt x="247" y="640"/>
                  </a:cubicBezTo>
                  <a:cubicBezTo>
                    <a:pt x="0" y="1441"/>
                    <a:pt x="226" y="2324"/>
                    <a:pt x="1109" y="2611"/>
                  </a:cubicBezTo>
                  <a:cubicBezTo>
                    <a:pt x="1255" y="2651"/>
                    <a:pt x="1384" y="2674"/>
                    <a:pt x="1506" y="2674"/>
                  </a:cubicBezTo>
                  <a:cubicBezTo>
                    <a:pt x="1574" y="2674"/>
                    <a:pt x="1639" y="2667"/>
                    <a:pt x="1705" y="2652"/>
                  </a:cubicBezTo>
                  <a:cubicBezTo>
                    <a:pt x="1684" y="2632"/>
                    <a:pt x="1684" y="2611"/>
                    <a:pt x="1664" y="2591"/>
                  </a:cubicBezTo>
                  <a:cubicBezTo>
                    <a:pt x="1607" y="2492"/>
                    <a:pt x="1696" y="2404"/>
                    <a:pt x="1783" y="2404"/>
                  </a:cubicBezTo>
                  <a:cubicBezTo>
                    <a:pt x="1823" y="2404"/>
                    <a:pt x="1864" y="2422"/>
                    <a:pt x="1889" y="2468"/>
                  </a:cubicBezTo>
                  <a:cubicBezTo>
                    <a:pt x="1910" y="2509"/>
                    <a:pt x="1931" y="2529"/>
                    <a:pt x="1951" y="2570"/>
                  </a:cubicBezTo>
                  <a:cubicBezTo>
                    <a:pt x="2259" y="2385"/>
                    <a:pt x="2464" y="2057"/>
                    <a:pt x="2567" y="1626"/>
                  </a:cubicBezTo>
                  <a:cubicBezTo>
                    <a:pt x="2731" y="907"/>
                    <a:pt x="2464" y="65"/>
                    <a:pt x="1623" y="3"/>
                  </a:cubicBezTo>
                  <a:cubicBezTo>
                    <a:pt x="1591" y="1"/>
                    <a:pt x="156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1" name="Google Shape;6151;p37"/>
            <p:cNvGrpSpPr/>
            <p:nvPr/>
          </p:nvGrpSpPr>
          <p:grpSpPr>
            <a:xfrm>
              <a:off x="4413710" y="3941263"/>
              <a:ext cx="1077693" cy="1021676"/>
              <a:chOff x="4413710" y="3941263"/>
              <a:chExt cx="1077693" cy="1021676"/>
            </a:xfrm>
          </p:grpSpPr>
          <p:sp>
            <p:nvSpPr>
              <p:cNvPr id="6152" name="Google Shape;6152;p37"/>
              <p:cNvSpPr/>
              <p:nvPr/>
            </p:nvSpPr>
            <p:spPr>
              <a:xfrm rot="-1438792">
                <a:off x="4968876" y="4034932"/>
                <a:ext cx="479462" cy="313752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5860" extrusionOk="0">
                    <a:moveTo>
                      <a:pt x="5631" y="0"/>
                    </a:moveTo>
                    <a:cubicBezTo>
                      <a:pt x="4773" y="0"/>
                      <a:pt x="3871" y="284"/>
                      <a:pt x="3204" y="667"/>
                    </a:cubicBezTo>
                    <a:cubicBezTo>
                      <a:pt x="2013" y="1324"/>
                      <a:pt x="576" y="2515"/>
                      <a:pt x="1" y="3788"/>
                    </a:cubicBezTo>
                    <a:cubicBezTo>
                      <a:pt x="268" y="3932"/>
                      <a:pt x="453" y="4158"/>
                      <a:pt x="576" y="4425"/>
                    </a:cubicBezTo>
                    <a:cubicBezTo>
                      <a:pt x="1494" y="3452"/>
                      <a:pt x="3002" y="2709"/>
                      <a:pt x="4354" y="2709"/>
                    </a:cubicBezTo>
                    <a:cubicBezTo>
                      <a:pt x="4514" y="2709"/>
                      <a:pt x="4672" y="2719"/>
                      <a:pt x="4827" y="2741"/>
                    </a:cubicBezTo>
                    <a:cubicBezTo>
                      <a:pt x="4888" y="2741"/>
                      <a:pt x="4929" y="2844"/>
                      <a:pt x="4847" y="2864"/>
                    </a:cubicBezTo>
                    <a:cubicBezTo>
                      <a:pt x="4128" y="3008"/>
                      <a:pt x="3430" y="3070"/>
                      <a:pt x="2732" y="3337"/>
                    </a:cubicBezTo>
                    <a:cubicBezTo>
                      <a:pt x="1931" y="3665"/>
                      <a:pt x="1315" y="4137"/>
                      <a:pt x="658" y="4692"/>
                    </a:cubicBezTo>
                    <a:cubicBezTo>
                      <a:pt x="740" y="5021"/>
                      <a:pt x="740" y="5370"/>
                      <a:pt x="678" y="5719"/>
                    </a:cubicBezTo>
                    <a:cubicBezTo>
                      <a:pt x="1351" y="5802"/>
                      <a:pt x="2052" y="5860"/>
                      <a:pt x="2752" y="5860"/>
                    </a:cubicBezTo>
                    <a:cubicBezTo>
                      <a:pt x="3614" y="5860"/>
                      <a:pt x="4474" y="5772"/>
                      <a:pt x="5279" y="5534"/>
                    </a:cubicBezTo>
                    <a:cubicBezTo>
                      <a:pt x="7004" y="5021"/>
                      <a:pt x="8954" y="3213"/>
                      <a:pt x="7928" y="1262"/>
                    </a:cubicBezTo>
                    <a:cubicBezTo>
                      <a:pt x="7456" y="340"/>
                      <a:pt x="6569" y="0"/>
                      <a:pt x="5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37"/>
              <p:cNvSpPr/>
              <p:nvPr/>
            </p:nvSpPr>
            <p:spPr>
              <a:xfrm rot="-1438792">
                <a:off x="5068975" y="4397544"/>
                <a:ext cx="317821" cy="440751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232" extrusionOk="0">
                    <a:moveTo>
                      <a:pt x="1910" y="0"/>
                    </a:moveTo>
                    <a:cubicBezTo>
                      <a:pt x="1746" y="370"/>
                      <a:pt x="1499" y="596"/>
                      <a:pt x="1232" y="719"/>
                    </a:cubicBezTo>
                    <a:cubicBezTo>
                      <a:pt x="1849" y="1910"/>
                      <a:pt x="2300" y="3142"/>
                      <a:pt x="2608" y="4456"/>
                    </a:cubicBezTo>
                    <a:cubicBezTo>
                      <a:pt x="2621" y="4507"/>
                      <a:pt x="2587" y="4542"/>
                      <a:pt x="2554" y="4542"/>
                    </a:cubicBezTo>
                    <a:cubicBezTo>
                      <a:pt x="2533" y="4542"/>
                      <a:pt x="2514" y="4529"/>
                      <a:pt x="2506" y="4498"/>
                    </a:cubicBezTo>
                    <a:cubicBezTo>
                      <a:pt x="2116" y="3224"/>
                      <a:pt x="1602" y="1992"/>
                      <a:pt x="986" y="801"/>
                    </a:cubicBezTo>
                    <a:cubicBezTo>
                      <a:pt x="863" y="832"/>
                      <a:pt x="734" y="847"/>
                      <a:pt x="604" y="847"/>
                    </a:cubicBezTo>
                    <a:cubicBezTo>
                      <a:pt x="473" y="847"/>
                      <a:pt x="339" y="832"/>
                      <a:pt x="206" y="801"/>
                    </a:cubicBezTo>
                    <a:cubicBezTo>
                      <a:pt x="165" y="863"/>
                      <a:pt x="103" y="924"/>
                      <a:pt x="41" y="924"/>
                    </a:cubicBezTo>
                    <a:lnTo>
                      <a:pt x="0" y="924"/>
                    </a:lnTo>
                    <a:cubicBezTo>
                      <a:pt x="165" y="3594"/>
                      <a:pt x="329" y="7373"/>
                      <a:pt x="3553" y="8194"/>
                    </a:cubicBezTo>
                    <a:cubicBezTo>
                      <a:pt x="3654" y="8219"/>
                      <a:pt x="3758" y="8231"/>
                      <a:pt x="3863" y="8231"/>
                    </a:cubicBezTo>
                    <a:cubicBezTo>
                      <a:pt x="4698" y="8231"/>
                      <a:pt x="5611" y="7479"/>
                      <a:pt x="5812" y="6695"/>
                    </a:cubicBezTo>
                    <a:cubicBezTo>
                      <a:pt x="5935" y="6305"/>
                      <a:pt x="5915" y="5915"/>
                      <a:pt x="5874" y="5524"/>
                    </a:cubicBezTo>
                    <a:cubicBezTo>
                      <a:pt x="5791" y="4682"/>
                      <a:pt x="5504" y="3923"/>
                      <a:pt x="5093" y="3183"/>
                    </a:cubicBezTo>
                    <a:cubicBezTo>
                      <a:pt x="4333" y="1869"/>
                      <a:pt x="3122" y="883"/>
                      <a:pt x="1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37"/>
              <p:cNvSpPr/>
              <p:nvPr/>
            </p:nvSpPr>
            <p:spPr>
              <a:xfrm rot="-1438792">
                <a:off x="4568229" y="3995582"/>
                <a:ext cx="367293" cy="470788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8793" extrusionOk="0">
                    <a:moveTo>
                      <a:pt x="2945" y="1"/>
                    </a:moveTo>
                    <a:cubicBezTo>
                      <a:pt x="2495" y="1"/>
                      <a:pt x="2028" y="177"/>
                      <a:pt x="1562" y="599"/>
                    </a:cubicBezTo>
                    <a:cubicBezTo>
                      <a:pt x="1" y="1995"/>
                      <a:pt x="781" y="4418"/>
                      <a:pt x="1705" y="5918"/>
                    </a:cubicBezTo>
                    <a:cubicBezTo>
                      <a:pt x="2486" y="7191"/>
                      <a:pt x="3513" y="7910"/>
                      <a:pt x="4663" y="8793"/>
                    </a:cubicBezTo>
                    <a:cubicBezTo>
                      <a:pt x="4786" y="8505"/>
                      <a:pt x="5012" y="8279"/>
                      <a:pt x="5279" y="8115"/>
                    </a:cubicBezTo>
                    <a:cubicBezTo>
                      <a:pt x="5258" y="8094"/>
                      <a:pt x="5238" y="8074"/>
                      <a:pt x="5217" y="8053"/>
                    </a:cubicBezTo>
                    <a:cubicBezTo>
                      <a:pt x="4745" y="6513"/>
                      <a:pt x="4129" y="5055"/>
                      <a:pt x="3451" y="3618"/>
                    </a:cubicBezTo>
                    <a:cubicBezTo>
                      <a:pt x="3436" y="3574"/>
                      <a:pt x="3473" y="3530"/>
                      <a:pt x="3503" y="3530"/>
                    </a:cubicBezTo>
                    <a:cubicBezTo>
                      <a:pt x="3516" y="3530"/>
                      <a:pt x="3527" y="3538"/>
                      <a:pt x="3533" y="3556"/>
                    </a:cubicBezTo>
                    <a:cubicBezTo>
                      <a:pt x="4375" y="4932"/>
                      <a:pt x="4991" y="6431"/>
                      <a:pt x="5484" y="7971"/>
                    </a:cubicBezTo>
                    <a:cubicBezTo>
                      <a:pt x="5484" y="7992"/>
                      <a:pt x="5484" y="7992"/>
                      <a:pt x="5484" y="8012"/>
                    </a:cubicBezTo>
                    <a:cubicBezTo>
                      <a:pt x="5742" y="7906"/>
                      <a:pt x="6022" y="7845"/>
                      <a:pt x="6292" y="7845"/>
                    </a:cubicBezTo>
                    <a:cubicBezTo>
                      <a:pt x="6387" y="7845"/>
                      <a:pt x="6481" y="7852"/>
                      <a:pt x="6572" y="7869"/>
                    </a:cubicBezTo>
                    <a:cubicBezTo>
                      <a:pt x="6839" y="6185"/>
                      <a:pt x="6860" y="4644"/>
                      <a:pt x="6162" y="3022"/>
                    </a:cubicBezTo>
                    <a:cubicBezTo>
                      <a:pt x="5601" y="1730"/>
                      <a:pt x="4356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37"/>
              <p:cNvSpPr/>
              <p:nvPr/>
            </p:nvSpPr>
            <p:spPr>
              <a:xfrm rot="-1438792">
                <a:off x="4456252" y="4525331"/>
                <a:ext cx="583867" cy="333348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226" extrusionOk="0">
                    <a:moveTo>
                      <a:pt x="8093" y="1"/>
                    </a:moveTo>
                    <a:cubicBezTo>
                      <a:pt x="6929" y="1"/>
                      <a:pt x="5789" y="100"/>
                      <a:pt x="4682" y="614"/>
                    </a:cubicBezTo>
                    <a:cubicBezTo>
                      <a:pt x="2998" y="1374"/>
                      <a:pt x="0" y="4722"/>
                      <a:pt x="3019" y="6036"/>
                    </a:cubicBezTo>
                    <a:cubicBezTo>
                      <a:pt x="3325" y="6168"/>
                      <a:pt x="3647" y="6226"/>
                      <a:pt x="3977" y="6226"/>
                    </a:cubicBezTo>
                    <a:cubicBezTo>
                      <a:pt x="5599" y="6226"/>
                      <a:pt x="7428" y="4832"/>
                      <a:pt x="8605" y="3962"/>
                    </a:cubicBezTo>
                    <a:cubicBezTo>
                      <a:pt x="9303" y="3448"/>
                      <a:pt x="9960" y="2873"/>
                      <a:pt x="10597" y="2278"/>
                    </a:cubicBezTo>
                    <a:cubicBezTo>
                      <a:pt x="10699" y="2155"/>
                      <a:pt x="10802" y="2031"/>
                      <a:pt x="10905" y="1949"/>
                    </a:cubicBezTo>
                    <a:cubicBezTo>
                      <a:pt x="10617" y="1785"/>
                      <a:pt x="10371" y="1538"/>
                      <a:pt x="10206" y="1271"/>
                    </a:cubicBezTo>
                    <a:cubicBezTo>
                      <a:pt x="8995" y="2421"/>
                      <a:pt x="7229" y="3181"/>
                      <a:pt x="5586" y="3346"/>
                    </a:cubicBezTo>
                    <a:cubicBezTo>
                      <a:pt x="5581" y="3348"/>
                      <a:pt x="5577" y="3349"/>
                      <a:pt x="5573" y="3349"/>
                    </a:cubicBezTo>
                    <a:cubicBezTo>
                      <a:pt x="5541" y="3349"/>
                      <a:pt x="5529" y="3282"/>
                      <a:pt x="5565" y="3263"/>
                    </a:cubicBezTo>
                    <a:cubicBezTo>
                      <a:pt x="7290" y="2791"/>
                      <a:pt x="8666" y="2093"/>
                      <a:pt x="10124" y="1107"/>
                    </a:cubicBezTo>
                    <a:cubicBezTo>
                      <a:pt x="9960" y="779"/>
                      <a:pt x="9940" y="409"/>
                      <a:pt x="10063" y="39"/>
                    </a:cubicBezTo>
                    <a:cubicBezTo>
                      <a:pt x="9400" y="32"/>
                      <a:pt x="8743" y="1"/>
                      <a:pt x="8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6" name="Google Shape;6156;p37"/>
            <p:cNvSpPr/>
            <p:nvPr/>
          </p:nvSpPr>
          <p:spPr>
            <a:xfrm rot="-1438792">
              <a:off x="4369416" y="3910582"/>
              <a:ext cx="1165539" cy="1048873"/>
            </a:xfrm>
            <a:custGeom>
              <a:avLst/>
              <a:gdLst/>
              <a:ahLst/>
              <a:cxnLst/>
              <a:rect l="l" t="t" r="r" b="b"/>
              <a:pathLst>
                <a:path w="21769" h="19590" extrusionOk="0">
                  <a:moveTo>
                    <a:pt x="8530" y="397"/>
                  </a:moveTo>
                  <a:cubicBezTo>
                    <a:pt x="9941" y="397"/>
                    <a:pt x="11186" y="2126"/>
                    <a:pt x="11747" y="3418"/>
                  </a:cubicBezTo>
                  <a:cubicBezTo>
                    <a:pt x="12445" y="5040"/>
                    <a:pt x="12424" y="6581"/>
                    <a:pt x="12157" y="8265"/>
                  </a:cubicBezTo>
                  <a:cubicBezTo>
                    <a:pt x="12066" y="8248"/>
                    <a:pt x="11972" y="8241"/>
                    <a:pt x="11877" y="8241"/>
                  </a:cubicBezTo>
                  <a:cubicBezTo>
                    <a:pt x="11607" y="8241"/>
                    <a:pt x="11327" y="8302"/>
                    <a:pt x="11069" y="8408"/>
                  </a:cubicBezTo>
                  <a:cubicBezTo>
                    <a:pt x="11069" y="8388"/>
                    <a:pt x="11069" y="8388"/>
                    <a:pt x="11069" y="8367"/>
                  </a:cubicBezTo>
                  <a:cubicBezTo>
                    <a:pt x="10576" y="6827"/>
                    <a:pt x="9960" y="5328"/>
                    <a:pt x="9118" y="3952"/>
                  </a:cubicBezTo>
                  <a:cubicBezTo>
                    <a:pt x="9112" y="3934"/>
                    <a:pt x="9101" y="3926"/>
                    <a:pt x="9088" y="3926"/>
                  </a:cubicBezTo>
                  <a:cubicBezTo>
                    <a:pt x="9058" y="3926"/>
                    <a:pt x="9021" y="3970"/>
                    <a:pt x="9036" y="4014"/>
                  </a:cubicBezTo>
                  <a:cubicBezTo>
                    <a:pt x="9714" y="5451"/>
                    <a:pt x="10330" y="6909"/>
                    <a:pt x="10802" y="8449"/>
                  </a:cubicBezTo>
                  <a:cubicBezTo>
                    <a:pt x="10823" y="8470"/>
                    <a:pt x="10843" y="8490"/>
                    <a:pt x="10864" y="8511"/>
                  </a:cubicBezTo>
                  <a:cubicBezTo>
                    <a:pt x="10597" y="8675"/>
                    <a:pt x="10371" y="8901"/>
                    <a:pt x="10248" y="9189"/>
                  </a:cubicBezTo>
                  <a:cubicBezTo>
                    <a:pt x="9098" y="8306"/>
                    <a:pt x="8071" y="7587"/>
                    <a:pt x="7290" y="6314"/>
                  </a:cubicBezTo>
                  <a:cubicBezTo>
                    <a:pt x="6366" y="4814"/>
                    <a:pt x="5586" y="2391"/>
                    <a:pt x="7147" y="995"/>
                  </a:cubicBezTo>
                  <a:cubicBezTo>
                    <a:pt x="7613" y="573"/>
                    <a:pt x="8080" y="397"/>
                    <a:pt x="8530" y="397"/>
                  </a:cubicBezTo>
                  <a:close/>
                  <a:moveTo>
                    <a:pt x="18260" y="4661"/>
                  </a:moveTo>
                  <a:cubicBezTo>
                    <a:pt x="19198" y="4661"/>
                    <a:pt x="20085" y="5001"/>
                    <a:pt x="20557" y="5923"/>
                  </a:cubicBezTo>
                  <a:cubicBezTo>
                    <a:pt x="21583" y="7874"/>
                    <a:pt x="19633" y="9682"/>
                    <a:pt x="17908" y="10195"/>
                  </a:cubicBezTo>
                  <a:cubicBezTo>
                    <a:pt x="17103" y="10433"/>
                    <a:pt x="16243" y="10521"/>
                    <a:pt x="15381" y="10521"/>
                  </a:cubicBezTo>
                  <a:cubicBezTo>
                    <a:pt x="14681" y="10521"/>
                    <a:pt x="13980" y="10463"/>
                    <a:pt x="13307" y="10380"/>
                  </a:cubicBezTo>
                  <a:cubicBezTo>
                    <a:pt x="13369" y="10031"/>
                    <a:pt x="13369" y="9682"/>
                    <a:pt x="13287" y="9353"/>
                  </a:cubicBezTo>
                  <a:cubicBezTo>
                    <a:pt x="13944" y="8798"/>
                    <a:pt x="14560" y="8326"/>
                    <a:pt x="15361" y="7998"/>
                  </a:cubicBezTo>
                  <a:cubicBezTo>
                    <a:pt x="16059" y="7731"/>
                    <a:pt x="16757" y="7669"/>
                    <a:pt x="17476" y="7525"/>
                  </a:cubicBezTo>
                  <a:cubicBezTo>
                    <a:pt x="17558" y="7505"/>
                    <a:pt x="17517" y="7402"/>
                    <a:pt x="17456" y="7402"/>
                  </a:cubicBezTo>
                  <a:cubicBezTo>
                    <a:pt x="17301" y="7380"/>
                    <a:pt x="17143" y="7370"/>
                    <a:pt x="16983" y="7370"/>
                  </a:cubicBezTo>
                  <a:cubicBezTo>
                    <a:pt x="15631" y="7370"/>
                    <a:pt x="14123" y="8113"/>
                    <a:pt x="13205" y="9086"/>
                  </a:cubicBezTo>
                  <a:cubicBezTo>
                    <a:pt x="13082" y="8819"/>
                    <a:pt x="12897" y="8593"/>
                    <a:pt x="12630" y="8449"/>
                  </a:cubicBezTo>
                  <a:cubicBezTo>
                    <a:pt x="13205" y="7176"/>
                    <a:pt x="14642" y="5985"/>
                    <a:pt x="15833" y="5328"/>
                  </a:cubicBezTo>
                  <a:cubicBezTo>
                    <a:pt x="16500" y="4945"/>
                    <a:pt x="17402" y="4661"/>
                    <a:pt x="18260" y="4661"/>
                  </a:cubicBezTo>
                  <a:close/>
                  <a:moveTo>
                    <a:pt x="11839" y="8672"/>
                  </a:moveTo>
                  <a:cubicBezTo>
                    <a:pt x="11869" y="8672"/>
                    <a:pt x="11900" y="8673"/>
                    <a:pt x="11932" y="8675"/>
                  </a:cubicBezTo>
                  <a:cubicBezTo>
                    <a:pt x="12773" y="8737"/>
                    <a:pt x="13040" y="9579"/>
                    <a:pt x="12876" y="10298"/>
                  </a:cubicBezTo>
                  <a:cubicBezTo>
                    <a:pt x="12773" y="10729"/>
                    <a:pt x="12568" y="11057"/>
                    <a:pt x="12260" y="11242"/>
                  </a:cubicBezTo>
                  <a:cubicBezTo>
                    <a:pt x="12240" y="11201"/>
                    <a:pt x="12219" y="11181"/>
                    <a:pt x="12198" y="11140"/>
                  </a:cubicBezTo>
                  <a:cubicBezTo>
                    <a:pt x="12173" y="11094"/>
                    <a:pt x="12132" y="11076"/>
                    <a:pt x="12092" y="11076"/>
                  </a:cubicBezTo>
                  <a:cubicBezTo>
                    <a:pt x="12005" y="11076"/>
                    <a:pt x="11916" y="11164"/>
                    <a:pt x="11973" y="11263"/>
                  </a:cubicBezTo>
                  <a:cubicBezTo>
                    <a:pt x="11993" y="11283"/>
                    <a:pt x="11993" y="11304"/>
                    <a:pt x="12014" y="11324"/>
                  </a:cubicBezTo>
                  <a:cubicBezTo>
                    <a:pt x="11948" y="11339"/>
                    <a:pt x="11883" y="11346"/>
                    <a:pt x="11815" y="11346"/>
                  </a:cubicBezTo>
                  <a:cubicBezTo>
                    <a:pt x="11693" y="11346"/>
                    <a:pt x="11564" y="11323"/>
                    <a:pt x="11418" y="11283"/>
                  </a:cubicBezTo>
                  <a:cubicBezTo>
                    <a:pt x="10535" y="10996"/>
                    <a:pt x="10309" y="10113"/>
                    <a:pt x="10556" y="9312"/>
                  </a:cubicBezTo>
                  <a:cubicBezTo>
                    <a:pt x="10965" y="9020"/>
                    <a:pt x="11281" y="8672"/>
                    <a:pt x="11839" y="8672"/>
                  </a:cubicBezTo>
                  <a:close/>
                  <a:moveTo>
                    <a:pt x="8093" y="9520"/>
                  </a:moveTo>
                  <a:cubicBezTo>
                    <a:pt x="8743" y="9520"/>
                    <a:pt x="9400" y="9551"/>
                    <a:pt x="10063" y="9558"/>
                  </a:cubicBezTo>
                  <a:cubicBezTo>
                    <a:pt x="9940" y="9928"/>
                    <a:pt x="9960" y="10298"/>
                    <a:pt x="10124" y="10626"/>
                  </a:cubicBezTo>
                  <a:cubicBezTo>
                    <a:pt x="8666" y="11612"/>
                    <a:pt x="7290" y="12310"/>
                    <a:pt x="5565" y="12782"/>
                  </a:cubicBezTo>
                  <a:cubicBezTo>
                    <a:pt x="5529" y="12801"/>
                    <a:pt x="5541" y="12868"/>
                    <a:pt x="5573" y="12868"/>
                  </a:cubicBezTo>
                  <a:cubicBezTo>
                    <a:pt x="5577" y="12868"/>
                    <a:pt x="5581" y="12867"/>
                    <a:pt x="5586" y="12865"/>
                  </a:cubicBezTo>
                  <a:cubicBezTo>
                    <a:pt x="7229" y="12700"/>
                    <a:pt x="8995" y="11940"/>
                    <a:pt x="10206" y="10790"/>
                  </a:cubicBezTo>
                  <a:cubicBezTo>
                    <a:pt x="10371" y="11057"/>
                    <a:pt x="10617" y="11304"/>
                    <a:pt x="10905" y="11468"/>
                  </a:cubicBezTo>
                  <a:cubicBezTo>
                    <a:pt x="10802" y="11550"/>
                    <a:pt x="10699" y="11674"/>
                    <a:pt x="10597" y="11797"/>
                  </a:cubicBezTo>
                  <a:cubicBezTo>
                    <a:pt x="9960" y="12392"/>
                    <a:pt x="9303" y="12967"/>
                    <a:pt x="8605" y="13481"/>
                  </a:cubicBezTo>
                  <a:cubicBezTo>
                    <a:pt x="7428" y="14351"/>
                    <a:pt x="5599" y="15745"/>
                    <a:pt x="3977" y="15745"/>
                  </a:cubicBezTo>
                  <a:cubicBezTo>
                    <a:pt x="3647" y="15745"/>
                    <a:pt x="3325" y="15687"/>
                    <a:pt x="3019" y="15555"/>
                  </a:cubicBezTo>
                  <a:cubicBezTo>
                    <a:pt x="0" y="14241"/>
                    <a:pt x="2998" y="10893"/>
                    <a:pt x="4682" y="10133"/>
                  </a:cubicBezTo>
                  <a:cubicBezTo>
                    <a:pt x="5789" y="9619"/>
                    <a:pt x="6929" y="9520"/>
                    <a:pt x="8093" y="9520"/>
                  </a:cubicBezTo>
                  <a:close/>
                  <a:moveTo>
                    <a:pt x="13143" y="10893"/>
                  </a:moveTo>
                  <a:cubicBezTo>
                    <a:pt x="14355" y="11776"/>
                    <a:pt x="15566" y="12762"/>
                    <a:pt x="16326" y="14076"/>
                  </a:cubicBezTo>
                  <a:cubicBezTo>
                    <a:pt x="16737" y="14816"/>
                    <a:pt x="17024" y="15575"/>
                    <a:pt x="17107" y="16417"/>
                  </a:cubicBezTo>
                  <a:cubicBezTo>
                    <a:pt x="17148" y="16808"/>
                    <a:pt x="17168" y="17198"/>
                    <a:pt x="17045" y="17588"/>
                  </a:cubicBezTo>
                  <a:cubicBezTo>
                    <a:pt x="16844" y="18372"/>
                    <a:pt x="15931" y="19124"/>
                    <a:pt x="15082" y="19124"/>
                  </a:cubicBezTo>
                  <a:cubicBezTo>
                    <a:pt x="14975" y="19124"/>
                    <a:pt x="14869" y="19112"/>
                    <a:pt x="14765" y="19087"/>
                  </a:cubicBezTo>
                  <a:cubicBezTo>
                    <a:pt x="11562" y="18266"/>
                    <a:pt x="11398" y="14487"/>
                    <a:pt x="11233" y="11817"/>
                  </a:cubicBezTo>
                  <a:lnTo>
                    <a:pt x="11274" y="11817"/>
                  </a:lnTo>
                  <a:cubicBezTo>
                    <a:pt x="11336" y="11817"/>
                    <a:pt x="11398" y="11756"/>
                    <a:pt x="11439" y="11694"/>
                  </a:cubicBezTo>
                  <a:cubicBezTo>
                    <a:pt x="11572" y="11725"/>
                    <a:pt x="11706" y="11740"/>
                    <a:pt x="11837" y="11740"/>
                  </a:cubicBezTo>
                  <a:cubicBezTo>
                    <a:pt x="11967" y="11740"/>
                    <a:pt x="12096" y="11725"/>
                    <a:pt x="12219" y="11694"/>
                  </a:cubicBezTo>
                  <a:cubicBezTo>
                    <a:pt x="12835" y="12885"/>
                    <a:pt x="13349" y="14117"/>
                    <a:pt x="13739" y="15391"/>
                  </a:cubicBezTo>
                  <a:cubicBezTo>
                    <a:pt x="13747" y="15422"/>
                    <a:pt x="13766" y="15435"/>
                    <a:pt x="13787" y="15435"/>
                  </a:cubicBezTo>
                  <a:cubicBezTo>
                    <a:pt x="13820" y="15435"/>
                    <a:pt x="13854" y="15400"/>
                    <a:pt x="13841" y="15349"/>
                  </a:cubicBezTo>
                  <a:cubicBezTo>
                    <a:pt x="13533" y="14035"/>
                    <a:pt x="13082" y="12803"/>
                    <a:pt x="12465" y="11612"/>
                  </a:cubicBezTo>
                  <a:cubicBezTo>
                    <a:pt x="12732" y="11489"/>
                    <a:pt x="12979" y="11263"/>
                    <a:pt x="13143" y="10893"/>
                  </a:cubicBezTo>
                  <a:close/>
                  <a:moveTo>
                    <a:pt x="8543" y="0"/>
                  </a:moveTo>
                  <a:cubicBezTo>
                    <a:pt x="8214" y="0"/>
                    <a:pt x="7871" y="78"/>
                    <a:pt x="7516" y="255"/>
                  </a:cubicBezTo>
                  <a:cubicBezTo>
                    <a:pt x="3840" y="2124"/>
                    <a:pt x="6797" y="7956"/>
                    <a:pt x="9775" y="9230"/>
                  </a:cubicBezTo>
                  <a:cubicBezTo>
                    <a:pt x="9162" y="9105"/>
                    <a:pt x="8518" y="9039"/>
                    <a:pt x="7869" y="9039"/>
                  </a:cubicBezTo>
                  <a:cubicBezTo>
                    <a:pt x="6497" y="9039"/>
                    <a:pt x="5107" y="9334"/>
                    <a:pt x="3964" y="9990"/>
                  </a:cubicBezTo>
                  <a:cubicBezTo>
                    <a:pt x="2526" y="10832"/>
                    <a:pt x="1068" y="12598"/>
                    <a:pt x="1417" y="14384"/>
                  </a:cubicBezTo>
                  <a:cubicBezTo>
                    <a:pt x="1646" y="15614"/>
                    <a:pt x="2800" y="16097"/>
                    <a:pt x="3951" y="16097"/>
                  </a:cubicBezTo>
                  <a:cubicBezTo>
                    <a:pt x="4454" y="16097"/>
                    <a:pt x="4956" y="16005"/>
                    <a:pt x="5381" y="15842"/>
                  </a:cubicBezTo>
                  <a:cubicBezTo>
                    <a:pt x="6407" y="15452"/>
                    <a:pt x="7352" y="14816"/>
                    <a:pt x="8256" y="14220"/>
                  </a:cubicBezTo>
                  <a:cubicBezTo>
                    <a:pt x="8687" y="13912"/>
                    <a:pt x="9118" y="13583"/>
                    <a:pt x="9529" y="13255"/>
                  </a:cubicBezTo>
                  <a:cubicBezTo>
                    <a:pt x="9816" y="13008"/>
                    <a:pt x="10104" y="12762"/>
                    <a:pt x="10371" y="12515"/>
                  </a:cubicBezTo>
                  <a:cubicBezTo>
                    <a:pt x="10432" y="12474"/>
                    <a:pt x="10740" y="12146"/>
                    <a:pt x="10966" y="11858"/>
                  </a:cubicBezTo>
                  <a:lnTo>
                    <a:pt x="10966" y="11858"/>
                  </a:lnTo>
                  <a:cubicBezTo>
                    <a:pt x="10740" y="13707"/>
                    <a:pt x="10987" y="15760"/>
                    <a:pt x="11993" y="17341"/>
                  </a:cubicBezTo>
                  <a:cubicBezTo>
                    <a:pt x="12667" y="18429"/>
                    <a:pt x="13979" y="19590"/>
                    <a:pt x="15344" y="19590"/>
                  </a:cubicBezTo>
                  <a:cubicBezTo>
                    <a:pt x="15602" y="19590"/>
                    <a:pt x="15863" y="19548"/>
                    <a:pt x="16121" y="19457"/>
                  </a:cubicBezTo>
                  <a:cubicBezTo>
                    <a:pt x="17764" y="18882"/>
                    <a:pt x="17702" y="16643"/>
                    <a:pt x="17291" y="15288"/>
                  </a:cubicBezTo>
                  <a:cubicBezTo>
                    <a:pt x="16696" y="13296"/>
                    <a:pt x="15156" y="11858"/>
                    <a:pt x="13492" y="10708"/>
                  </a:cubicBezTo>
                  <a:lnTo>
                    <a:pt x="13492" y="10708"/>
                  </a:lnTo>
                  <a:cubicBezTo>
                    <a:pt x="14232" y="10815"/>
                    <a:pt x="15023" y="10896"/>
                    <a:pt x="15814" y="10896"/>
                  </a:cubicBezTo>
                  <a:cubicBezTo>
                    <a:pt x="17151" y="10896"/>
                    <a:pt x="18487" y="10664"/>
                    <a:pt x="19571" y="9928"/>
                  </a:cubicBezTo>
                  <a:cubicBezTo>
                    <a:pt x="20885" y="9045"/>
                    <a:pt x="21768" y="7197"/>
                    <a:pt x="20947" y="5698"/>
                  </a:cubicBezTo>
                  <a:cubicBezTo>
                    <a:pt x="20347" y="4615"/>
                    <a:pt x="19400" y="4183"/>
                    <a:pt x="18348" y="4183"/>
                  </a:cubicBezTo>
                  <a:cubicBezTo>
                    <a:pt x="16086" y="4183"/>
                    <a:pt x="13340" y="6182"/>
                    <a:pt x="12527" y="8018"/>
                  </a:cubicBezTo>
                  <a:cubicBezTo>
                    <a:pt x="12999" y="6149"/>
                    <a:pt x="12568" y="3993"/>
                    <a:pt x="11603" y="2350"/>
                  </a:cubicBezTo>
                  <a:cubicBezTo>
                    <a:pt x="10930" y="1234"/>
                    <a:pt x="9851" y="0"/>
                    <a:pt x="8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7" name="Google Shape;6157;p37"/>
          <p:cNvGrpSpPr/>
          <p:nvPr/>
        </p:nvGrpSpPr>
        <p:grpSpPr>
          <a:xfrm rot="-8100000" flipH="1">
            <a:off x="937230" y="4165350"/>
            <a:ext cx="1137518" cy="1103082"/>
            <a:chOff x="416042" y="3123113"/>
            <a:chExt cx="765170" cy="742006"/>
          </a:xfrm>
        </p:grpSpPr>
        <p:sp>
          <p:nvSpPr>
            <p:cNvPr id="6158" name="Google Shape;6158;p37"/>
            <p:cNvSpPr/>
            <p:nvPr/>
          </p:nvSpPr>
          <p:spPr>
            <a:xfrm>
              <a:off x="686507" y="3400872"/>
              <a:ext cx="159121" cy="140308"/>
            </a:xfrm>
            <a:custGeom>
              <a:avLst/>
              <a:gdLst/>
              <a:ahLst/>
              <a:cxnLst/>
              <a:rect l="l" t="t" r="r" b="b"/>
              <a:pathLst>
                <a:path w="7570" h="6675" extrusionOk="0">
                  <a:moveTo>
                    <a:pt x="3906" y="0"/>
                  </a:moveTo>
                  <a:cubicBezTo>
                    <a:pt x="3052" y="0"/>
                    <a:pt x="2189" y="306"/>
                    <a:pt x="1504" y="868"/>
                  </a:cubicBezTo>
                  <a:cubicBezTo>
                    <a:pt x="1454" y="893"/>
                    <a:pt x="1429" y="919"/>
                    <a:pt x="1379" y="919"/>
                  </a:cubicBezTo>
                  <a:cubicBezTo>
                    <a:pt x="476" y="2447"/>
                    <a:pt x="0" y="4177"/>
                    <a:pt x="1404" y="5655"/>
                  </a:cubicBezTo>
                  <a:cubicBezTo>
                    <a:pt x="2052" y="6343"/>
                    <a:pt x="2916" y="6675"/>
                    <a:pt x="3786" y="6675"/>
                  </a:cubicBezTo>
                  <a:cubicBezTo>
                    <a:pt x="4597" y="6675"/>
                    <a:pt x="5413" y="6387"/>
                    <a:pt x="6065" y="5831"/>
                  </a:cubicBezTo>
                  <a:cubicBezTo>
                    <a:pt x="7444" y="4628"/>
                    <a:pt x="7569" y="2422"/>
                    <a:pt x="6341" y="1069"/>
                  </a:cubicBezTo>
                  <a:cubicBezTo>
                    <a:pt x="5686" y="337"/>
                    <a:pt x="4802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9" name="Google Shape;6159;p37"/>
            <p:cNvGrpSpPr/>
            <p:nvPr/>
          </p:nvGrpSpPr>
          <p:grpSpPr>
            <a:xfrm>
              <a:off x="437315" y="3143587"/>
              <a:ext cx="718611" cy="702804"/>
              <a:chOff x="437315" y="2081337"/>
              <a:chExt cx="718611" cy="702804"/>
            </a:xfrm>
          </p:grpSpPr>
          <p:sp>
            <p:nvSpPr>
              <p:cNvPr id="6160" name="Google Shape;6160;p37"/>
              <p:cNvSpPr/>
              <p:nvPr/>
            </p:nvSpPr>
            <p:spPr>
              <a:xfrm>
                <a:off x="840331" y="2401114"/>
                <a:ext cx="315594" cy="121769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5793" extrusionOk="0">
                    <a:moveTo>
                      <a:pt x="4311" y="1"/>
                    </a:moveTo>
                    <a:cubicBezTo>
                      <a:pt x="3830" y="91"/>
                      <a:pt x="3349" y="136"/>
                      <a:pt x="2857" y="136"/>
                    </a:cubicBezTo>
                    <a:cubicBezTo>
                      <a:pt x="2529" y="136"/>
                      <a:pt x="2196" y="116"/>
                      <a:pt x="1855" y="76"/>
                    </a:cubicBezTo>
                    <a:cubicBezTo>
                      <a:pt x="1404" y="101"/>
                      <a:pt x="978" y="126"/>
                      <a:pt x="527" y="151"/>
                    </a:cubicBezTo>
                    <a:cubicBezTo>
                      <a:pt x="552" y="502"/>
                      <a:pt x="527" y="878"/>
                      <a:pt x="452" y="1229"/>
                    </a:cubicBezTo>
                    <a:lnTo>
                      <a:pt x="477" y="1229"/>
                    </a:lnTo>
                    <a:cubicBezTo>
                      <a:pt x="2482" y="1580"/>
                      <a:pt x="4386" y="2181"/>
                      <a:pt x="6266" y="2983"/>
                    </a:cubicBezTo>
                    <a:cubicBezTo>
                      <a:pt x="6360" y="3030"/>
                      <a:pt x="6300" y="3186"/>
                      <a:pt x="6210" y="3186"/>
                    </a:cubicBezTo>
                    <a:cubicBezTo>
                      <a:pt x="6204" y="3186"/>
                      <a:pt x="6198" y="3185"/>
                      <a:pt x="6191" y="3184"/>
                    </a:cubicBezTo>
                    <a:cubicBezTo>
                      <a:pt x="4286" y="2507"/>
                      <a:pt x="2331" y="1981"/>
                      <a:pt x="351" y="1630"/>
                    </a:cubicBezTo>
                    <a:cubicBezTo>
                      <a:pt x="351" y="1630"/>
                      <a:pt x="351" y="1605"/>
                      <a:pt x="351" y="1605"/>
                    </a:cubicBezTo>
                    <a:cubicBezTo>
                      <a:pt x="251" y="1905"/>
                      <a:pt x="151" y="2181"/>
                      <a:pt x="0" y="2432"/>
                    </a:cubicBezTo>
                    <a:cubicBezTo>
                      <a:pt x="26" y="2432"/>
                      <a:pt x="26" y="2457"/>
                      <a:pt x="51" y="2457"/>
                    </a:cubicBezTo>
                    <a:cubicBezTo>
                      <a:pt x="2181" y="4011"/>
                      <a:pt x="4386" y="5740"/>
                      <a:pt x="7118" y="5790"/>
                    </a:cubicBezTo>
                    <a:cubicBezTo>
                      <a:pt x="7188" y="5792"/>
                      <a:pt x="7258" y="5792"/>
                      <a:pt x="7328" y="5792"/>
                    </a:cubicBezTo>
                    <a:cubicBezTo>
                      <a:pt x="9871" y="5792"/>
                      <a:pt x="12525" y="4921"/>
                      <a:pt x="15013" y="4286"/>
                    </a:cubicBezTo>
                    <a:cubicBezTo>
                      <a:pt x="13083" y="2833"/>
                      <a:pt x="11078" y="1404"/>
                      <a:pt x="8798" y="602"/>
                    </a:cubicBezTo>
                    <a:cubicBezTo>
                      <a:pt x="7344" y="126"/>
                      <a:pt x="5840" y="1"/>
                      <a:pt x="4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37"/>
              <p:cNvSpPr/>
              <p:nvPr/>
            </p:nvSpPr>
            <p:spPr>
              <a:xfrm>
                <a:off x="841382" y="2239954"/>
                <a:ext cx="251841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7142" extrusionOk="0">
                    <a:moveTo>
                      <a:pt x="10172" y="0"/>
                    </a:moveTo>
                    <a:cubicBezTo>
                      <a:pt x="7940" y="0"/>
                      <a:pt x="5581" y="1053"/>
                      <a:pt x="3860" y="2304"/>
                    </a:cubicBezTo>
                    <a:cubicBezTo>
                      <a:pt x="3259" y="2755"/>
                      <a:pt x="2732" y="3307"/>
                      <a:pt x="2206" y="3833"/>
                    </a:cubicBezTo>
                    <a:cubicBezTo>
                      <a:pt x="3059" y="3511"/>
                      <a:pt x="3983" y="3361"/>
                      <a:pt x="4881" y="3361"/>
                    </a:cubicBezTo>
                    <a:cubicBezTo>
                      <a:pt x="5171" y="3361"/>
                      <a:pt x="5459" y="3376"/>
                      <a:pt x="5740" y="3407"/>
                    </a:cubicBezTo>
                    <a:cubicBezTo>
                      <a:pt x="5865" y="3432"/>
                      <a:pt x="5865" y="3633"/>
                      <a:pt x="5740" y="3633"/>
                    </a:cubicBezTo>
                    <a:cubicBezTo>
                      <a:pt x="5684" y="3631"/>
                      <a:pt x="5627" y="3631"/>
                      <a:pt x="5572" y="3631"/>
                    </a:cubicBezTo>
                    <a:cubicBezTo>
                      <a:pt x="3301" y="3631"/>
                      <a:pt x="1615" y="4621"/>
                      <a:pt x="1" y="6089"/>
                    </a:cubicBezTo>
                    <a:cubicBezTo>
                      <a:pt x="76" y="6214"/>
                      <a:pt x="151" y="6389"/>
                      <a:pt x="201" y="6540"/>
                    </a:cubicBezTo>
                    <a:cubicBezTo>
                      <a:pt x="1705" y="6440"/>
                      <a:pt x="3159" y="6164"/>
                      <a:pt x="4612" y="5763"/>
                    </a:cubicBezTo>
                    <a:cubicBezTo>
                      <a:pt x="4626" y="5757"/>
                      <a:pt x="4639" y="5755"/>
                      <a:pt x="4651" y="5755"/>
                    </a:cubicBezTo>
                    <a:cubicBezTo>
                      <a:pt x="4746" y="5755"/>
                      <a:pt x="4774" y="5919"/>
                      <a:pt x="4662" y="5963"/>
                    </a:cubicBezTo>
                    <a:cubicBezTo>
                      <a:pt x="3284" y="6565"/>
                      <a:pt x="1830" y="6866"/>
                      <a:pt x="326" y="6941"/>
                    </a:cubicBezTo>
                    <a:cubicBezTo>
                      <a:pt x="351" y="7016"/>
                      <a:pt x="377" y="7066"/>
                      <a:pt x="377" y="7141"/>
                    </a:cubicBezTo>
                    <a:cubicBezTo>
                      <a:pt x="1755" y="7066"/>
                      <a:pt x="3133" y="6966"/>
                      <a:pt x="4512" y="6966"/>
                    </a:cubicBezTo>
                    <a:cubicBezTo>
                      <a:pt x="5890" y="6615"/>
                      <a:pt x="7169" y="6014"/>
                      <a:pt x="8397" y="5061"/>
                    </a:cubicBezTo>
                    <a:cubicBezTo>
                      <a:pt x="9424" y="4234"/>
                      <a:pt x="10326" y="3257"/>
                      <a:pt x="11078" y="2154"/>
                    </a:cubicBezTo>
                    <a:cubicBezTo>
                      <a:pt x="11254" y="1928"/>
                      <a:pt x="11956" y="1051"/>
                      <a:pt x="11956" y="700"/>
                    </a:cubicBezTo>
                    <a:cubicBezTo>
                      <a:pt x="11981" y="149"/>
                      <a:pt x="11630" y="149"/>
                      <a:pt x="10978" y="49"/>
                    </a:cubicBezTo>
                    <a:cubicBezTo>
                      <a:pt x="10712" y="16"/>
                      <a:pt x="10443" y="0"/>
                      <a:pt x="10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37"/>
              <p:cNvSpPr/>
              <p:nvPr/>
            </p:nvSpPr>
            <p:spPr>
              <a:xfrm>
                <a:off x="779752" y="2463291"/>
                <a:ext cx="173856" cy="290286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3810" extrusionOk="0">
                    <a:moveTo>
                      <a:pt x="2507" y="0"/>
                    </a:moveTo>
                    <a:cubicBezTo>
                      <a:pt x="2406" y="100"/>
                      <a:pt x="2331" y="201"/>
                      <a:pt x="2231" y="276"/>
                    </a:cubicBezTo>
                    <a:cubicBezTo>
                      <a:pt x="2181" y="351"/>
                      <a:pt x="2106" y="376"/>
                      <a:pt x="2055" y="426"/>
                    </a:cubicBezTo>
                    <a:cubicBezTo>
                      <a:pt x="2732" y="1053"/>
                      <a:pt x="3283" y="1805"/>
                      <a:pt x="3760" y="2607"/>
                    </a:cubicBezTo>
                    <a:cubicBezTo>
                      <a:pt x="3795" y="2677"/>
                      <a:pt x="3730" y="2748"/>
                      <a:pt x="3663" y="2748"/>
                    </a:cubicBezTo>
                    <a:cubicBezTo>
                      <a:pt x="3635" y="2748"/>
                      <a:pt x="3606" y="2736"/>
                      <a:pt x="3584" y="2707"/>
                    </a:cubicBezTo>
                    <a:cubicBezTo>
                      <a:pt x="3083" y="1930"/>
                      <a:pt x="2481" y="1253"/>
                      <a:pt x="1830" y="627"/>
                    </a:cubicBezTo>
                    <a:cubicBezTo>
                      <a:pt x="1679" y="727"/>
                      <a:pt x="1529" y="802"/>
                      <a:pt x="1379" y="902"/>
                    </a:cubicBezTo>
                    <a:cubicBezTo>
                      <a:pt x="1404" y="902"/>
                      <a:pt x="1404" y="927"/>
                      <a:pt x="1429" y="952"/>
                    </a:cubicBezTo>
                    <a:cubicBezTo>
                      <a:pt x="1830" y="2882"/>
                      <a:pt x="2206" y="4561"/>
                      <a:pt x="3233" y="6266"/>
                    </a:cubicBezTo>
                    <a:cubicBezTo>
                      <a:pt x="3269" y="6338"/>
                      <a:pt x="3215" y="6397"/>
                      <a:pt x="3154" y="6397"/>
                    </a:cubicBezTo>
                    <a:cubicBezTo>
                      <a:pt x="3130" y="6397"/>
                      <a:pt x="3104" y="6387"/>
                      <a:pt x="3083" y="6366"/>
                    </a:cubicBezTo>
                    <a:cubicBezTo>
                      <a:pt x="2030" y="4837"/>
                      <a:pt x="1128" y="2907"/>
                      <a:pt x="1178" y="1003"/>
                    </a:cubicBezTo>
                    <a:lnTo>
                      <a:pt x="1178" y="1003"/>
                    </a:lnTo>
                    <a:cubicBezTo>
                      <a:pt x="802" y="1178"/>
                      <a:pt x="426" y="1303"/>
                      <a:pt x="25" y="1379"/>
                    </a:cubicBezTo>
                    <a:cubicBezTo>
                      <a:pt x="50" y="1404"/>
                      <a:pt x="50" y="1429"/>
                      <a:pt x="50" y="1479"/>
                    </a:cubicBezTo>
                    <a:lnTo>
                      <a:pt x="50" y="1679"/>
                    </a:lnTo>
                    <a:cubicBezTo>
                      <a:pt x="50" y="1729"/>
                      <a:pt x="25" y="1780"/>
                      <a:pt x="0" y="1830"/>
                    </a:cubicBezTo>
                    <a:cubicBezTo>
                      <a:pt x="602" y="4135"/>
                      <a:pt x="1078" y="6341"/>
                      <a:pt x="2381" y="8446"/>
                    </a:cubicBezTo>
                    <a:cubicBezTo>
                      <a:pt x="3735" y="10652"/>
                      <a:pt x="5539" y="12431"/>
                      <a:pt x="7720" y="13810"/>
                    </a:cubicBezTo>
                    <a:cubicBezTo>
                      <a:pt x="8271" y="8597"/>
                      <a:pt x="6316" y="3584"/>
                      <a:pt x="2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37"/>
              <p:cNvSpPr/>
              <p:nvPr/>
            </p:nvSpPr>
            <p:spPr>
              <a:xfrm>
                <a:off x="778701" y="2088021"/>
                <a:ext cx="151743" cy="26254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490" extrusionOk="0">
                    <a:moveTo>
                      <a:pt x="6390" y="0"/>
                    </a:moveTo>
                    <a:cubicBezTo>
                      <a:pt x="5069" y="0"/>
                      <a:pt x="2146" y="3225"/>
                      <a:pt x="1629" y="4043"/>
                    </a:cubicBezTo>
                    <a:cubicBezTo>
                      <a:pt x="401" y="5998"/>
                      <a:pt x="0" y="8204"/>
                      <a:pt x="0" y="10485"/>
                    </a:cubicBezTo>
                    <a:cubicBezTo>
                      <a:pt x="50" y="10760"/>
                      <a:pt x="75" y="11011"/>
                      <a:pt x="100" y="11287"/>
                    </a:cubicBezTo>
                    <a:cubicBezTo>
                      <a:pt x="376" y="11312"/>
                      <a:pt x="627" y="11387"/>
                      <a:pt x="877" y="11487"/>
                    </a:cubicBezTo>
                    <a:cubicBezTo>
                      <a:pt x="953" y="9883"/>
                      <a:pt x="1303" y="8379"/>
                      <a:pt x="1955" y="6926"/>
                    </a:cubicBezTo>
                    <a:cubicBezTo>
                      <a:pt x="1973" y="6873"/>
                      <a:pt x="2014" y="6851"/>
                      <a:pt x="2059" y="6851"/>
                    </a:cubicBezTo>
                    <a:cubicBezTo>
                      <a:pt x="2143" y="6851"/>
                      <a:pt x="2238" y="6928"/>
                      <a:pt x="2206" y="7026"/>
                    </a:cubicBezTo>
                    <a:cubicBezTo>
                      <a:pt x="1729" y="8555"/>
                      <a:pt x="1454" y="10109"/>
                      <a:pt x="1379" y="11688"/>
                    </a:cubicBezTo>
                    <a:cubicBezTo>
                      <a:pt x="1579" y="11788"/>
                      <a:pt x="1780" y="11938"/>
                      <a:pt x="1955" y="12064"/>
                    </a:cubicBezTo>
                    <a:cubicBezTo>
                      <a:pt x="2456" y="11412"/>
                      <a:pt x="2832" y="10710"/>
                      <a:pt x="3108" y="9933"/>
                    </a:cubicBezTo>
                    <a:cubicBezTo>
                      <a:pt x="3118" y="9870"/>
                      <a:pt x="3160" y="9842"/>
                      <a:pt x="3202" y="9842"/>
                    </a:cubicBezTo>
                    <a:cubicBezTo>
                      <a:pt x="3261" y="9842"/>
                      <a:pt x="3323" y="9896"/>
                      <a:pt x="3308" y="9983"/>
                    </a:cubicBezTo>
                    <a:cubicBezTo>
                      <a:pt x="3108" y="10835"/>
                      <a:pt x="2757" y="11612"/>
                      <a:pt x="2256" y="12339"/>
                    </a:cubicBezTo>
                    <a:cubicBezTo>
                      <a:pt x="2306" y="12389"/>
                      <a:pt x="2356" y="12440"/>
                      <a:pt x="2406" y="12490"/>
                    </a:cubicBezTo>
                    <a:cubicBezTo>
                      <a:pt x="3985" y="10660"/>
                      <a:pt x="5263" y="8830"/>
                      <a:pt x="6065" y="6525"/>
                    </a:cubicBezTo>
                    <a:cubicBezTo>
                      <a:pt x="6441" y="5447"/>
                      <a:pt x="6717" y="4319"/>
                      <a:pt x="6842" y="3191"/>
                    </a:cubicBezTo>
                    <a:cubicBezTo>
                      <a:pt x="6917" y="2565"/>
                      <a:pt x="7218" y="860"/>
                      <a:pt x="6892" y="284"/>
                    </a:cubicBezTo>
                    <a:cubicBezTo>
                      <a:pt x="6780" y="87"/>
                      <a:pt x="6606" y="0"/>
                      <a:pt x="6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37"/>
              <p:cNvSpPr/>
              <p:nvPr/>
            </p:nvSpPr>
            <p:spPr>
              <a:xfrm>
                <a:off x="617477" y="2474873"/>
                <a:ext cx="148065" cy="309267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4713" extrusionOk="0">
                    <a:moveTo>
                      <a:pt x="4587" y="0"/>
                    </a:moveTo>
                    <a:cubicBezTo>
                      <a:pt x="4587" y="26"/>
                      <a:pt x="4562" y="26"/>
                      <a:pt x="4562" y="51"/>
                    </a:cubicBezTo>
                    <a:cubicBezTo>
                      <a:pt x="4587" y="101"/>
                      <a:pt x="4587" y="151"/>
                      <a:pt x="4562" y="176"/>
                    </a:cubicBezTo>
                    <a:cubicBezTo>
                      <a:pt x="3008" y="2356"/>
                      <a:pt x="1555" y="4311"/>
                      <a:pt x="803" y="6943"/>
                    </a:cubicBezTo>
                    <a:cubicBezTo>
                      <a:pt x="51" y="9499"/>
                      <a:pt x="1" y="12131"/>
                      <a:pt x="552" y="14712"/>
                    </a:cubicBezTo>
                    <a:cubicBezTo>
                      <a:pt x="5364" y="11805"/>
                      <a:pt x="6718" y="6241"/>
                      <a:pt x="7018" y="928"/>
                    </a:cubicBezTo>
                    <a:cubicBezTo>
                      <a:pt x="7018" y="903"/>
                      <a:pt x="7044" y="878"/>
                      <a:pt x="7044" y="878"/>
                    </a:cubicBezTo>
                    <a:cubicBezTo>
                      <a:pt x="6843" y="878"/>
                      <a:pt x="6643" y="853"/>
                      <a:pt x="6442" y="802"/>
                    </a:cubicBezTo>
                    <a:lnTo>
                      <a:pt x="6442" y="802"/>
                    </a:lnTo>
                    <a:cubicBezTo>
                      <a:pt x="6492" y="853"/>
                      <a:pt x="6542" y="903"/>
                      <a:pt x="6517" y="978"/>
                    </a:cubicBezTo>
                    <a:cubicBezTo>
                      <a:pt x="6317" y="3409"/>
                      <a:pt x="5440" y="5765"/>
                      <a:pt x="3735" y="7569"/>
                    </a:cubicBezTo>
                    <a:cubicBezTo>
                      <a:pt x="3719" y="7586"/>
                      <a:pt x="3699" y="7593"/>
                      <a:pt x="3679" y="7593"/>
                    </a:cubicBezTo>
                    <a:cubicBezTo>
                      <a:pt x="3605" y="7593"/>
                      <a:pt x="3526" y="7503"/>
                      <a:pt x="3585" y="7444"/>
                    </a:cubicBezTo>
                    <a:cubicBezTo>
                      <a:pt x="5013" y="5489"/>
                      <a:pt x="5941" y="3409"/>
                      <a:pt x="6141" y="978"/>
                    </a:cubicBezTo>
                    <a:cubicBezTo>
                      <a:pt x="6141" y="853"/>
                      <a:pt x="6242" y="802"/>
                      <a:pt x="6317" y="802"/>
                    </a:cubicBezTo>
                    <a:cubicBezTo>
                      <a:pt x="6116" y="752"/>
                      <a:pt x="5916" y="702"/>
                      <a:pt x="5715" y="627"/>
                    </a:cubicBezTo>
                    <a:cubicBezTo>
                      <a:pt x="4387" y="1579"/>
                      <a:pt x="3585" y="3033"/>
                      <a:pt x="3485" y="4687"/>
                    </a:cubicBezTo>
                    <a:cubicBezTo>
                      <a:pt x="3472" y="4725"/>
                      <a:pt x="3435" y="4744"/>
                      <a:pt x="3400" y="4744"/>
                    </a:cubicBezTo>
                    <a:cubicBezTo>
                      <a:pt x="3366" y="4744"/>
                      <a:pt x="3334" y="4725"/>
                      <a:pt x="3334" y="4687"/>
                    </a:cubicBezTo>
                    <a:cubicBezTo>
                      <a:pt x="3384" y="3008"/>
                      <a:pt x="4136" y="1529"/>
                      <a:pt x="5440" y="527"/>
                    </a:cubicBezTo>
                    <a:cubicBezTo>
                      <a:pt x="5139" y="376"/>
                      <a:pt x="4863" y="201"/>
                      <a:pt x="4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37"/>
              <p:cNvSpPr/>
              <p:nvPr/>
            </p:nvSpPr>
            <p:spPr>
              <a:xfrm>
                <a:off x="627504" y="2081337"/>
                <a:ext cx="141191" cy="26449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12583" extrusionOk="0">
                    <a:moveTo>
                      <a:pt x="376" y="1"/>
                    </a:moveTo>
                    <a:cubicBezTo>
                      <a:pt x="0" y="2231"/>
                      <a:pt x="100" y="4512"/>
                      <a:pt x="752" y="6692"/>
                    </a:cubicBezTo>
                    <a:cubicBezTo>
                      <a:pt x="1404" y="8973"/>
                      <a:pt x="2757" y="10602"/>
                      <a:pt x="3910" y="12582"/>
                    </a:cubicBezTo>
                    <a:cubicBezTo>
                      <a:pt x="4286" y="12256"/>
                      <a:pt x="4712" y="12006"/>
                      <a:pt x="5163" y="11855"/>
                    </a:cubicBezTo>
                    <a:cubicBezTo>
                      <a:pt x="4511" y="10377"/>
                      <a:pt x="3910" y="9023"/>
                      <a:pt x="2857" y="7770"/>
                    </a:cubicBezTo>
                    <a:cubicBezTo>
                      <a:pt x="2817" y="7729"/>
                      <a:pt x="2858" y="7656"/>
                      <a:pt x="2915" y="7656"/>
                    </a:cubicBezTo>
                    <a:cubicBezTo>
                      <a:pt x="2929" y="7656"/>
                      <a:pt x="2943" y="7660"/>
                      <a:pt x="2958" y="7670"/>
                    </a:cubicBezTo>
                    <a:cubicBezTo>
                      <a:pt x="4060" y="8798"/>
                      <a:pt x="5088" y="10201"/>
                      <a:pt x="5489" y="11730"/>
                    </a:cubicBezTo>
                    <a:cubicBezTo>
                      <a:pt x="5890" y="11630"/>
                      <a:pt x="6291" y="11554"/>
                      <a:pt x="6717" y="11554"/>
                    </a:cubicBezTo>
                    <a:cubicBezTo>
                      <a:pt x="6090" y="6968"/>
                      <a:pt x="3333" y="3409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37"/>
              <p:cNvSpPr/>
              <p:nvPr/>
            </p:nvSpPr>
            <p:spPr>
              <a:xfrm>
                <a:off x="437840" y="2256770"/>
                <a:ext cx="268699" cy="13986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6654" extrusionOk="0">
                    <a:moveTo>
                      <a:pt x="12732" y="4386"/>
                    </a:moveTo>
                    <a:lnTo>
                      <a:pt x="12732" y="4386"/>
                    </a:lnTo>
                    <a:cubicBezTo>
                      <a:pt x="12732" y="4389"/>
                      <a:pt x="12733" y="4391"/>
                      <a:pt x="12733" y="4392"/>
                    </a:cubicBezTo>
                    <a:lnTo>
                      <a:pt x="12733" y="4392"/>
                    </a:lnTo>
                    <a:cubicBezTo>
                      <a:pt x="12733" y="4390"/>
                      <a:pt x="12733" y="4388"/>
                      <a:pt x="12732" y="438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2404" y="3859"/>
                      <a:pt x="5893" y="6653"/>
                      <a:pt x="10509" y="6653"/>
                    </a:cubicBezTo>
                    <a:cubicBezTo>
                      <a:pt x="10899" y="6653"/>
                      <a:pt x="11298" y="6633"/>
                      <a:pt x="11705" y="6592"/>
                    </a:cubicBezTo>
                    <a:cubicBezTo>
                      <a:pt x="11730" y="6417"/>
                      <a:pt x="11755" y="6266"/>
                      <a:pt x="11805" y="6116"/>
                    </a:cubicBezTo>
                    <a:cubicBezTo>
                      <a:pt x="9825" y="5840"/>
                      <a:pt x="7920" y="5038"/>
                      <a:pt x="6216" y="4036"/>
                    </a:cubicBezTo>
                    <a:cubicBezTo>
                      <a:pt x="6173" y="3992"/>
                      <a:pt x="6186" y="3930"/>
                      <a:pt x="6238" y="3930"/>
                    </a:cubicBezTo>
                    <a:cubicBezTo>
                      <a:pt x="6247" y="3930"/>
                      <a:pt x="6256" y="3932"/>
                      <a:pt x="6266" y="3935"/>
                    </a:cubicBezTo>
                    <a:cubicBezTo>
                      <a:pt x="8096" y="4863"/>
                      <a:pt x="9925" y="5364"/>
                      <a:pt x="11905" y="5815"/>
                    </a:cubicBezTo>
                    <a:cubicBezTo>
                      <a:pt x="11981" y="5589"/>
                      <a:pt x="12081" y="5389"/>
                      <a:pt x="12231" y="5188"/>
                    </a:cubicBezTo>
                    <a:cubicBezTo>
                      <a:pt x="11354" y="4512"/>
                      <a:pt x="10427" y="3985"/>
                      <a:pt x="9374" y="3660"/>
                    </a:cubicBezTo>
                    <a:cubicBezTo>
                      <a:pt x="9299" y="3635"/>
                      <a:pt x="9324" y="3509"/>
                      <a:pt x="9424" y="3509"/>
                    </a:cubicBezTo>
                    <a:cubicBezTo>
                      <a:pt x="10527" y="3760"/>
                      <a:pt x="11554" y="4211"/>
                      <a:pt x="12432" y="4913"/>
                    </a:cubicBezTo>
                    <a:cubicBezTo>
                      <a:pt x="12532" y="4787"/>
                      <a:pt x="12657" y="4687"/>
                      <a:pt x="12783" y="4562"/>
                    </a:cubicBezTo>
                    <a:cubicBezTo>
                      <a:pt x="12757" y="4537"/>
                      <a:pt x="12757" y="4487"/>
                      <a:pt x="12783" y="4437"/>
                    </a:cubicBezTo>
                    <a:cubicBezTo>
                      <a:pt x="12760" y="4414"/>
                      <a:pt x="12737" y="4412"/>
                      <a:pt x="12733" y="4392"/>
                    </a:cubicBezTo>
                    <a:lnTo>
                      <a:pt x="12733" y="4392"/>
                    </a:lnTo>
                    <a:cubicBezTo>
                      <a:pt x="12747" y="4569"/>
                      <a:pt x="12600" y="4719"/>
                      <a:pt x="12443" y="4719"/>
                    </a:cubicBezTo>
                    <a:cubicBezTo>
                      <a:pt x="12379" y="4719"/>
                      <a:pt x="12313" y="4694"/>
                      <a:pt x="12256" y="4637"/>
                    </a:cubicBezTo>
                    <a:cubicBezTo>
                      <a:pt x="10377" y="2833"/>
                      <a:pt x="8246" y="1529"/>
                      <a:pt x="5715" y="928"/>
                    </a:cubicBezTo>
                    <a:cubicBezTo>
                      <a:pt x="3810" y="502"/>
                      <a:pt x="1880" y="45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37"/>
              <p:cNvSpPr/>
              <p:nvPr/>
            </p:nvSpPr>
            <p:spPr>
              <a:xfrm>
                <a:off x="437315" y="2405339"/>
                <a:ext cx="268173" cy="170346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8104" extrusionOk="0">
                    <a:moveTo>
                      <a:pt x="11680" y="0"/>
                    </a:moveTo>
                    <a:cubicBezTo>
                      <a:pt x="9324" y="526"/>
                      <a:pt x="7168" y="1454"/>
                      <a:pt x="5088" y="2682"/>
                    </a:cubicBezTo>
                    <a:cubicBezTo>
                      <a:pt x="2858" y="3985"/>
                      <a:pt x="1379" y="5915"/>
                      <a:pt x="0" y="8020"/>
                    </a:cubicBezTo>
                    <a:cubicBezTo>
                      <a:pt x="524" y="8076"/>
                      <a:pt x="1042" y="8103"/>
                      <a:pt x="1553" y="8103"/>
                    </a:cubicBezTo>
                    <a:cubicBezTo>
                      <a:pt x="5866" y="8103"/>
                      <a:pt x="9730" y="6159"/>
                      <a:pt x="12732" y="2933"/>
                    </a:cubicBezTo>
                    <a:lnTo>
                      <a:pt x="12757" y="2933"/>
                    </a:lnTo>
                    <a:cubicBezTo>
                      <a:pt x="12432" y="2582"/>
                      <a:pt x="12181" y="2181"/>
                      <a:pt x="12006" y="1755"/>
                    </a:cubicBezTo>
                    <a:cubicBezTo>
                      <a:pt x="10903" y="3258"/>
                      <a:pt x="8597" y="4136"/>
                      <a:pt x="6868" y="4386"/>
                    </a:cubicBezTo>
                    <a:cubicBezTo>
                      <a:pt x="6859" y="4388"/>
                      <a:pt x="6850" y="4389"/>
                      <a:pt x="6842" y="4389"/>
                    </a:cubicBezTo>
                    <a:cubicBezTo>
                      <a:pt x="6764" y="4389"/>
                      <a:pt x="6749" y="4284"/>
                      <a:pt x="6818" y="4261"/>
                    </a:cubicBezTo>
                    <a:cubicBezTo>
                      <a:pt x="7870" y="4010"/>
                      <a:pt x="8873" y="3659"/>
                      <a:pt x="9800" y="3108"/>
                    </a:cubicBezTo>
                    <a:cubicBezTo>
                      <a:pt x="10577" y="2657"/>
                      <a:pt x="11204" y="2030"/>
                      <a:pt x="11930" y="1504"/>
                    </a:cubicBezTo>
                    <a:cubicBezTo>
                      <a:pt x="11755" y="1028"/>
                      <a:pt x="11680" y="501"/>
                      <a:pt x="1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8" name="Google Shape;6168;p37"/>
            <p:cNvSpPr/>
            <p:nvPr/>
          </p:nvSpPr>
          <p:spPr>
            <a:xfrm>
              <a:off x="416042" y="3123113"/>
              <a:ext cx="765170" cy="742006"/>
            </a:xfrm>
            <a:custGeom>
              <a:avLst/>
              <a:gdLst/>
              <a:ahLst/>
              <a:cxnLst/>
              <a:rect l="l" t="t" r="r" b="b"/>
              <a:pathLst>
                <a:path w="36402" h="35300" extrusionOk="0">
                  <a:moveTo>
                    <a:pt x="10436" y="975"/>
                  </a:moveTo>
                  <a:lnTo>
                    <a:pt x="10436" y="975"/>
                  </a:lnTo>
                  <a:cubicBezTo>
                    <a:pt x="13393" y="4383"/>
                    <a:pt x="16150" y="7942"/>
                    <a:pt x="16777" y="12528"/>
                  </a:cubicBezTo>
                  <a:cubicBezTo>
                    <a:pt x="16351" y="12528"/>
                    <a:pt x="15950" y="12604"/>
                    <a:pt x="15549" y="12704"/>
                  </a:cubicBezTo>
                  <a:cubicBezTo>
                    <a:pt x="15148" y="11175"/>
                    <a:pt x="14120" y="9772"/>
                    <a:pt x="13018" y="8644"/>
                  </a:cubicBezTo>
                  <a:cubicBezTo>
                    <a:pt x="13003" y="8634"/>
                    <a:pt x="12989" y="8630"/>
                    <a:pt x="12975" y="8630"/>
                  </a:cubicBezTo>
                  <a:cubicBezTo>
                    <a:pt x="12918" y="8630"/>
                    <a:pt x="12877" y="8703"/>
                    <a:pt x="12917" y="8744"/>
                  </a:cubicBezTo>
                  <a:cubicBezTo>
                    <a:pt x="13970" y="9997"/>
                    <a:pt x="14571" y="11351"/>
                    <a:pt x="15223" y="12829"/>
                  </a:cubicBezTo>
                  <a:cubicBezTo>
                    <a:pt x="14772" y="12980"/>
                    <a:pt x="14346" y="13230"/>
                    <a:pt x="13970" y="13556"/>
                  </a:cubicBezTo>
                  <a:cubicBezTo>
                    <a:pt x="12817" y="11576"/>
                    <a:pt x="11464" y="9947"/>
                    <a:pt x="10812" y="7666"/>
                  </a:cubicBezTo>
                  <a:cubicBezTo>
                    <a:pt x="10160" y="5486"/>
                    <a:pt x="10060" y="3205"/>
                    <a:pt x="10436" y="975"/>
                  </a:cubicBezTo>
                  <a:close/>
                  <a:moveTo>
                    <a:pt x="23643" y="1292"/>
                  </a:moveTo>
                  <a:cubicBezTo>
                    <a:pt x="23859" y="1292"/>
                    <a:pt x="24033" y="1379"/>
                    <a:pt x="24145" y="1576"/>
                  </a:cubicBezTo>
                  <a:cubicBezTo>
                    <a:pt x="24471" y="2152"/>
                    <a:pt x="24170" y="3857"/>
                    <a:pt x="24095" y="4483"/>
                  </a:cubicBezTo>
                  <a:cubicBezTo>
                    <a:pt x="23970" y="5611"/>
                    <a:pt x="23694" y="6739"/>
                    <a:pt x="23318" y="7817"/>
                  </a:cubicBezTo>
                  <a:cubicBezTo>
                    <a:pt x="22516" y="10122"/>
                    <a:pt x="21238" y="11952"/>
                    <a:pt x="19659" y="13782"/>
                  </a:cubicBezTo>
                  <a:cubicBezTo>
                    <a:pt x="19609" y="13732"/>
                    <a:pt x="19559" y="13681"/>
                    <a:pt x="19509" y="13631"/>
                  </a:cubicBezTo>
                  <a:cubicBezTo>
                    <a:pt x="20010" y="12904"/>
                    <a:pt x="20361" y="12127"/>
                    <a:pt x="20561" y="11275"/>
                  </a:cubicBezTo>
                  <a:cubicBezTo>
                    <a:pt x="20576" y="11188"/>
                    <a:pt x="20514" y="11134"/>
                    <a:pt x="20455" y="11134"/>
                  </a:cubicBezTo>
                  <a:cubicBezTo>
                    <a:pt x="20413" y="11134"/>
                    <a:pt x="20371" y="11162"/>
                    <a:pt x="20361" y="11225"/>
                  </a:cubicBezTo>
                  <a:cubicBezTo>
                    <a:pt x="20085" y="12002"/>
                    <a:pt x="19709" y="12704"/>
                    <a:pt x="19208" y="13356"/>
                  </a:cubicBezTo>
                  <a:cubicBezTo>
                    <a:pt x="19033" y="13230"/>
                    <a:pt x="18832" y="13080"/>
                    <a:pt x="18632" y="12980"/>
                  </a:cubicBezTo>
                  <a:cubicBezTo>
                    <a:pt x="18707" y="11401"/>
                    <a:pt x="18982" y="9847"/>
                    <a:pt x="19459" y="8318"/>
                  </a:cubicBezTo>
                  <a:cubicBezTo>
                    <a:pt x="19491" y="8220"/>
                    <a:pt x="19396" y="8143"/>
                    <a:pt x="19312" y="8143"/>
                  </a:cubicBezTo>
                  <a:cubicBezTo>
                    <a:pt x="19267" y="8143"/>
                    <a:pt x="19226" y="8165"/>
                    <a:pt x="19208" y="8218"/>
                  </a:cubicBezTo>
                  <a:cubicBezTo>
                    <a:pt x="18556" y="9671"/>
                    <a:pt x="18206" y="11175"/>
                    <a:pt x="18130" y="12779"/>
                  </a:cubicBezTo>
                  <a:cubicBezTo>
                    <a:pt x="17880" y="12679"/>
                    <a:pt x="17629" y="12604"/>
                    <a:pt x="17353" y="12579"/>
                  </a:cubicBezTo>
                  <a:cubicBezTo>
                    <a:pt x="17328" y="12303"/>
                    <a:pt x="17303" y="12052"/>
                    <a:pt x="17253" y="11777"/>
                  </a:cubicBezTo>
                  <a:cubicBezTo>
                    <a:pt x="17253" y="9496"/>
                    <a:pt x="17654" y="7290"/>
                    <a:pt x="18882" y="5335"/>
                  </a:cubicBezTo>
                  <a:cubicBezTo>
                    <a:pt x="19399" y="4517"/>
                    <a:pt x="22322" y="1292"/>
                    <a:pt x="23643" y="1292"/>
                  </a:cubicBezTo>
                  <a:close/>
                  <a:moveTo>
                    <a:pt x="30407" y="8520"/>
                  </a:moveTo>
                  <a:cubicBezTo>
                    <a:pt x="30678" y="8520"/>
                    <a:pt x="30947" y="8536"/>
                    <a:pt x="31213" y="8569"/>
                  </a:cubicBezTo>
                  <a:cubicBezTo>
                    <a:pt x="31865" y="8669"/>
                    <a:pt x="32216" y="8669"/>
                    <a:pt x="32191" y="9220"/>
                  </a:cubicBezTo>
                  <a:cubicBezTo>
                    <a:pt x="32191" y="9571"/>
                    <a:pt x="31489" y="10448"/>
                    <a:pt x="31313" y="10674"/>
                  </a:cubicBezTo>
                  <a:cubicBezTo>
                    <a:pt x="30561" y="11777"/>
                    <a:pt x="29659" y="12754"/>
                    <a:pt x="28632" y="13581"/>
                  </a:cubicBezTo>
                  <a:cubicBezTo>
                    <a:pt x="27404" y="14534"/>
                    <a:pt x="26125" y="15135"/>
                    <a:pt x="24747" y="15486"/>
                  </a:cubicBezTo>
                  <a:cubicBezTo>
                    <a:pt x="23368" y="15486"/>
                    <a:pt x="21990" y="15586"/>
                    <a:pt x="20612" y="15661"/>
                  </a:cubicBezTo>
                  <a:cubicBezTo>
                    <a:pt x="20612" y="15586"/>
                    <a:pt x="20586" y="15536"/>
                    <a:pt x="20561" y="15461"/>
                  </a:cubicBezTo>
                  <a:cubicBezTo>
                    <a:pt x="22065" y="15386"/>
                    <a:pt x="23519" y="15085"/>
                    <a:pt x="24897" y="14483"/>
                  </a:cubicBezTo>
                  <a:cubicBezTo>
                    <a:pt x="25009" y="14439"/>
                    <a:pt x="24981" y="14275"/>
                    <a:pt x="24886" y="14275"/>
                  </a:cubicBezTo>
                  <a:cubicBezTo>
                    <a:pt x="24874" y="14275"/>
                    <a:pt x="24861" y="14277"/>
                    <a:pt x="24847" y="14283"/>
                  </a:cubicBezTo>
                  <a:cubicBezTo>
                    <a:pt x="23394" y="14684"/>
                    <a:pt x="21940" y="14960"/>
                    <a:pt x="20436" y="15060"/>
                  </a:cubicBezTo>
                  <a:cubicBezTo>
                    <a:pt x="20386" y="14909"/>
                    <a:pt x="20311" y="14734"/>
                    <a:pt x="20236" y="14609"/>
                  </a:cubicBezTo>
                  <a:cubicBezTo>
                    <a:pt x="21850" y="13141"/>
                    <a:pt x="23536" y="12151"/>
                    <a:pt x="25807" y="12151"/>
                  </a:cubicBezTo>
                  <a:cubicBezTo>
                    <a:pt x="25862" y="12151"/>
                    <a:pt x="25919" y="12151"/>
                    <a:pt x="25975" y="12153"/>
                  </a:cubicBezTo>
                  <a:cubicBezTo>
                    <a:pt x="26100" y="12153"/>
                    <a:pt x="26100" y="11952"/>
                    <a:pt x="25975" y="11927"/>
                  </a:cubicBezTo>
                  <a:cubicBezTo>
                    <a:pt x="25694" y="11896"/>
                    <a:pt x="25406" y="11881"/>
                    <a:pt x="25116" y="11881"/>
                  </a:cubicBezTo>
                  <a:cubicBezTo>
                    <a:pt x="24218" y="11881"/>
                    <a:pt x="23294" y="12031"/>
                    <a:pt x="22441" y="12353"/>
                  </a:cubicBezTo>
                  <a:cubicBezTo>
                    <a:pt x="22967" y="11827"/>
                    <a:pt x="23494" y="11275"/>
                    <a:pt x="24095" y="10824"/>
                  </a:cubicBezTo>
                  <a:cubicBezTo>
                    <a:pt x="25816" y="9573"/>
                    <a:pt x="28175" y="8520"/>
                    <a:pt x="30407" y="8520"/>
                  </a:cubicBezTo>
                  <a:close/>
                  <a:moveTo>
                    <a:pt x="1038" y="9320"/>
                  </a:moveTo>
                  <a:lnTo>
                    <a:pt x="1038" y="9320"/>
                  </a:lnTo>
                  <a:cubicBezTo>
                    <a:pt x="2917" y="9772"/>
                    <a:pt x="4847" y="9822"/>
                    <a:pt x="6752" y="10248"/>
                  </a:cubicBezTo>
                  <a:cubicBezTo>
                    <a:pt x="9283" y="10849"/>
                    <a:pt x="11414" y="12153"/>
                    <a:pt x="13293" y="13957"/>
                  </a:cubicBezTo>
                  <a:cubicBezTo>
                    <a:pt x="13350" y="14014"/>
                    <a:pt x="13416" y="14039"/>
                    <a:pt x="13480" y="14039"/>
                  </a:cubicBezTo>
                  <a:cubicBezTo>
                    <a:pt x="13637" y="14039"/>
                    <a:pt x="13784" y="13889"/>
                    <a:pt x="13770" y="13712"/>
                  </a:cubicBezTo>
                  <a:lnTo>
                    <a:pt x="13770" y="13712"/>
                  </a:lnTo>
                  <a:cubicBezTo>
                    <a:pt x="13774" y="13732"/>
                    <a:pt x="13797" y="13734"/>
                    <a:pt x="13820" y="13757"/>
                  </a:cubicBezTo>
                  <a:cubicBezTo>
                    <a:pt x="13794" y="13807"/>
                    <a:pt x="13794" y="13857"/>
                    <a:pt x="13820" y="13882"/>
                  </a:cubicBezTo>
                  <a:cubicBezTo>
                    <a:pt x="13694" y="14007"/>
                    <a:pt x="13569" y="14107"/>
                    <a:pt x="13469" y="14233"/>
                  </a:cubicBezTo>
                  <a:cubicBezTo>
                    <a:pt x="12591" y="13531"/>
                    <a:pt x="11564" y="13080"/>
                    <a:pt x="10461" y="12829"/>
                  </a:cubicBezTo>
                  <a:cubicBezTo>
                    <a:pt x="10361" y="12829"/>
                    <a:pt x="10336" y="12955"/>
                    <a:pt x="10411" y="12980"/>
                  </a:cubicBezTo>
                  <a:cubicBezTo>
                    <a:pt x="11464" y="13305"/>
                    <a:pt x="12391" y="13832"/>
                    <a:pt x="13268" y="14508"/>
                  </a:cubicBezTo>
                  <a:cubicBezTo>
                    <a:pt x="13118" y="14709"/>
                    <a:pt x="13018" y="14909"/>
                    <a:pt x="12942" y="15135"/>
                  </a:cubicBezTo>
                  <a:cubicBezTo>
                    <a:pt x="10962" y="14684"/>
                    <a:pt x="9133" y="14183"/>
                    <a:pt x="7303" y="13255"/>
                  </a:cubicBezTo>
                  <a:cubicBezTo>
                    <a:pt x="7293" y="13252"/>
                    <a:pt x="7284" y="13250"/>
                    <a:pt x="7275" y="13250"/>
                  </a:cubicBezTo>
                  <a:cubicBezTo>
                    <a:pt x="7223" y="13250"/>
                    <a:pt x="7210" y="13312"/>
                    <a:pt x="7253" y="13356"/>
                  </a:cubicBezTo>
                  <a:cubicBezTo>
                    <a:pt x="8957" y="14358"/>
                    <a:pt x="10862" y="15160"/>
                    <a:pt x="12842" y="15436"/>
                  </a:cubicBezTo>
                  <a:cubicBezTo>
                    <a:pt x="12792" y="15586"/>
                    <a:pt x="12767" y="15737"/>
                    <a:pt x="12742" y="15912"/>
                  </a:cubicBezTo>
                  <a:cubicBezTo>
                    <a:pt x="12335" y="15953"/>
                    <a:pt x="11936" y="15973"/>
                    <a:pt x="11546" y="15973"/>
                  </a:cubicBezTo>
                  <a:cubicBezTo>
                    <a:pt x="6930" y="15973"/>
                    <a:pt x="3441" y="13179"/>
                    <a:pt x="1038" y="9320"/>
                  </a:cubicBezTo>
                  <a:close/>
                  <a:moveTo>
                    <a:pt x="16773" y="13214"/>
                  </a:moveTo>
                  <a:cubicBezTo>
                    <a:pt x="17669" y="13214"/>
                    <a:pt x="18553" y="13551"/>
                    <a:pt x="19208" y="14283"/>
                  </a:cubicBezTo>
                  <a:cubicBezTo>
                    <a:pt x="20436" y="15636"/>
                    <a:pt x="20311" y="17842"/>
                    <a:pt x="18932" y="19045"/>
                  </a:cubicBezTo>
                  <a:cubicBezTo>
                    <a:pt x="18280" y="19601"/>
                    <a:pt x="17464" y="19889"/>
                    <a:pt x="16653" y="19889"/>
                  </a:cubicBezTo>
                  <a:cubicBezTo>
                    <a:pt x="15783" y="19889"/>
                    <a:pt x="14919" y="19557"/>
                    <a:pt x="14271" y="18869"/>
                  </a:cubicBezTo>
                  <a:cubicBezTo>
                    <a:pt x="12867" y="17391"/>
                    <a:pt x="13343" y="15661"/>
                    <a:pt x="14246" y="14133"/>
                  </a:cubicBezTo>
                  <a:cubicBezTo>
                    <a:pt x="14296" y="14133"/>
                    <a:pt x="14321" y="14107"/>
                    <a:pt x="14371" y="14082"/>
                  </a:cubicBezTo>
                  <a:cubicBezTo>
                    <a:pt x="15056" y="13520"/>
                    <a:pt x="15919" y="13214"/>
                    <a:pt x="16773" y="13214"/>
                  </a:cubicBezTo>
                  <a:close/>
                  <a:moveTo>
                    <a:pt x="24496" y="16188"/>
                  </a:moveTo>
                  <a:cubicBezTo>
                    <a:pt x="26025" y="16188"/>
                    <a:pt x="27529" y="16313"/>
                    <a:pt x="28983" y="16789"/>
                  </a:cubicBezTo>
                  <a:cubicBezTo>
                    <a:pt x="31263" y="17591"/>
                    <a:pt x="33268" y="19020"/>
                    <a:pt x="35198" y="20473"/>
                  </a:cubicBezTo>
                  <a:cubicBezTo>
                    <a:pt x="32710" y="21108"/>
                    <a:pt x="30056" y="21979"/>
                    <a:pt x="27513" y="21979"/>
                  </a:cubicBezTo>
                  <a:cubicBezTo>
                    <a:pt x="27443" y="21979"/>
                    <a:pt x="27373" y="21979"/>
                    <a:pt x="27303" y="21977"/>
                  </a:cubicBezTo>
                  <a:cubicBezTo>
                    <a:pt x="24571" y="21927"/>
                    <a:pt x="22366" y="20198"/>
                    <a:pt x="20236" y="18644"/>
                  </a:cubicBezTo>
                  <a:cubicBezTo>
                    <a:pt x="20211" y="18644"/>
                    <a:pt x="20211" y="18619"/>
                    <a:pt x="20185" y="18619"/>
                  </a:cubicBezTo>
                  <a:cubicBezTo>
                    <a:pt x="20336" y="18368"/>
                    <a:pt x="20436" y="18092"/>
                    <a:pt x="20536" y="17792"/>
                  </a:cubicBezTo>
                  <a:cubicBezTo>
                    <a:pt x="20536" y="17792"/>
                    <a:pt x="20536" y="17817"/>
                    <a:pt x="20536" y="17817"/>
                  </a:cubicBezTo>
                  <a:cubicBezTo>
                    <a:pt x="22516" y="18168"/>
                    <a:pt x="24471" y="18694"/>
                    <a:pt x="26376" y="19371"/>
                  </a:cubicBezTo>
                  <a:cubicBezTo>
                    <a:pt x="26383" y="19372"/>
                    <a:pt x="26389" y="19373"/>
                    <a:pt x="26395" y="19373"/>
                  </a:cubicBezTo>
                  <a:cubicBezTo>
                    <a:pt x="26485" y="19373"/>
                    <a:pt x="26545" y="19217"/>
                    <a:pt x="26451" y="19170"/>
                  </a:cubicBezTo>
                  <a:cubicBezTo>
                    <a:pt x="24571" y="18368"/>
                    <a:pt x="22667" y="17767"/>
                    <a:pt x="20662" y="17416"/>
                  </a:cubicBezTo>
                  <a:lnTo>
                    <a:pt x="20637" y="17416"/>
                  </a:lnTo>
                  <a:cubicBezTo>
                    <a:pt x="20712" y="17065"/>
                    <a:pt x="20737" y="16689"/>
                    <a:pt x="20712" y="16338"/>
                  </a:cubicBezTo>
                  <a:cubicBezTo>
                    <a:pt x="21163" y="16313"/>
                    <a:pt x="21589" y="16288"/>
                    <a:pt x="22040" y="16263"/>
                  </a:cubicBezTo>
                  <a:cubicBezTo>
                    <a:pt x="22381" y="16303"/>
                    <a:pt x="22714" y="16323"/>
                    <a:pt x="23042" y="16323"/>
                  </a:cubicBezTo>
                  <a:cubicBezTo>
                    <a:pt x="23534" y="16323"/>
                    <a:pt x="24015" y="16278"/>
                    <a:pt x="24496" y="16188"/>
                  </a:cubicBezTo>
                  <a:close/>
                  <a:moveTo>
                    <a:pt x="12692" y="16388"/>
                  </a:moveTo>
                  <a:cubicBezTo>
                    <a:pt x="12692" y="16889"/>
                    <a:pt x="12767" y="17416"/>
                    <a:pt x="12942" y="17892"/>
                  </a:cubicBezTo>
                  <a:cubicBezTo>
                    <a:pt x="12216" y="18418"/>
                    <a:pt x="11589" y="19045"/>
                    <a:pt x="10812" y="19496"/>
                  </a:cubicBezTo>
                  <a:cubicBezTo>
                    <a:pt x="9885" y="20047"/>
                    <a:pt x="8882" y="20398"/>
                    <a:pt x="7830" y="20649"/>
                  </a:cubicBezTo>
                  <a:cubicBezTo>
                    <a:pt x="7761" y="20672"/>
                    <a:pt x="7776" y="20777"/>
                    <a:pt x="7854" y="20777"/>
                  </a:cubicBezTo>
                  <a:cubicBezTo>
                    <a:pt x="7862" y="20777"/>
                    <a:pt x="7871" y="20776"/>
                    <a:pt x="7880" y="20774"/>
                  </a:cubicBezTo>
                  <a:cubicBezTo>
                    <a:pt x="9609" y="20524"/>
                    <a:pt x="11915" y="19646"/>
                    <a:pt x="13018" y="18143"/>
                  </a:cubicBezTo>
                  <a:cubicBezTo>
                    <a:pt x="13193" y="18569"/>
                    <a:pt x="13444" y="18970"/>
                    <a:pt x="13769" y="19321"/>
                  </a:cubicBezTo>
                  <a:lnTo>
                    <a:pt x="13744" y="19321"/>
                  </a:lnTo>
                  <a:cubicBezTo>
                    <a:pt x="10742" y="22547"/>
                    <a:pt x="6878" y="24491"/>
                    <a:pt x="2565" y="24491"/>
                  </a:cubicBezTo>
                  <a:cubicBezTo>
                    <a:pt x="2054" y="24491"/>
                    <a:pt x="1536" y="24464"/>
                    <a:pt x="1012" y="24408"/>
                  </a:cubicBezTo>
                  <a:cubicBezTo>
                    <a:pt x="2391" y="22303"/>
                    <a:pt x="3870" y="20373"/>
                    <a:pt x="6100" y="19070"/>
                  </a:cubicBezTo>
                  <a:cubicBezTo>
                    <a:pt x="8180" y="17842"/>
                    <a:pt x="10336" y="16914"/>
                    <a:pt x="12692" y="16388"/>
                  </a:cubicBezTo>
                  <a:close/>
                  <a:moveTo>
                    <a:pt x="19810" y="19145"/>
                  </a:moveTo>
                  <a:cubicBezTo>
                    <a:pt x="23619" y="22729"/>
                    <a:pt x="25574" y="27742"/>
                    <a:pt x="25023" y="32955"/>
                  </a:cubicBezTo>
                  <a:cubicBezTo>
                    <a:pt x="22842" y="31576"/>
                    <a:pt x="21038" y="29797"/>
                    <a:pt x="19684" y="27591"/>
                  </a:cubicBezTo>
                  <a:cubicBezTo>
                    <a:pt x="18381" y="25486"/>
                    <a:pt x="17905" y="23280"/>
                    <a:pt x="17303" y="20975"/>
                  </a:cubicBezTo>
                  <a:cubicBezTo>
                    <a:pt x="17328" y="20925"/>
                    <a:pt x="17353" y="20874"/>
                    <a:pt x="17353" y="20824"/>
                  </a:cubicBezTo>
                  <a:lnTo>
                    <a:pt x="17353" y="20624"/>
                  </a:lnTo>
                  <a:cubicBezTo>
                    <a:pt x="17353" y="20574"/>
                    <a:pt x="17353" y="20549"/>
                    <a:pt x="17328" y="20524"/>
                  </a:cubicBezTo>
                  <a:cubicBezTo>
                    <a:pt x="17729" y="20448"/>
                    <a:pt x="18105" y="20323"/>
                    <a:pt x="18481" y="20148"/>
                  </a:cubicBezTo>
                  <a:lnTo>
                    <a:pt x="18481" y="20148"/>
                  </a:lnTo>
                  <a:cubicBezTo>
                    <a:pt x="18431" y="22052"/>
                    <a:pt x="19333" y="23982"/>
                    <a:pt x="20386" y="25511"/>
                  </a:cubicBezTo>
                  <a:cubicBezTo>
                    <a:pt x="20407" y="25532"/>
                    <a:pt x="20433" y="25542"/>
                    <a:pt x="20457" y="25542"/>
                  </a:cubicBezTo>
                  <a:cubicBezTo>
                    <a:pt x="20518" y="25542"/>
                    <a:pt x="20572" y="25483"/>
                    <a:pt x="20536" y="25411"/>
                  </a:cubicBezTo>
                  <a:cubicBezTo>
                    <a:pt x="19509" y="23706"/>
                    <a:pt x="19133" y="22027"/>
                    <a:pt x="18732" y="20097"/>
                  </a:cubicBezTo>
                  <a:cubicBezTo>
                    <a:pt x="18707" y="20072"/>
                    <a:pt x="18707" y="20047"/>
                    <a:pt x="18682" y="20047"/>
                  </a:cubicBezTo>
                  <a:cubicBezTo>
                    <a:pt x="18832" y="19947"/>
                    <a:pt x="18982" y="19872"/>
                    <a:pt x="19133" y="19772"/>
                  </a:cubicBezTo>
                  <a:cubicBezTo>
                    <a:pt x="19784" y="20398"/>
                    <a:pt x="20386" y="21075"/>
                    <a:pt x="20887" y="21852"/>
                  </a:cubicBezTo>
                  <a:cubicBezTo>
                    <a:pt x="20909" y="21881"/>
                    <a:pt x="20938" y="21893"/>
                    <a:pt x="20966" y="21893"/>
                  </a:cubicBezTo>
                  <a:cubicBezTo>
                    <a:pt x="21033" y="21893"/>
                    <a:pt x="21098" y="21822"/>
                    <a:pt x="21063" y="21752"/>
                  </a:cubicBezTo>
                  <a:cubicBezTo>
                    <a:pt x="20586" y="20950"/>
                    <a:pt x="20035" y="20198"/>
                    <a:pt x="19358" y="19571"/>
                  </a:cubicBezTo>
                  <a:cubicBezTo>
                    <a:pt x="19409" y="19521"/>
                    <a:pt x="19484" y="19496"/>
                    <a:pt x="19534" y="19421"/>
                  </a:cubicBezTo>
                  <a:cubicBezTo>
                    <a:pt x="19634" y="19346"/>
                    <a:pt x="19709" y="19245"/>
                    <a:pt x="19810" y="19145"/>
                  </a:cubicBezTo>
                  <a:close/>
                  <a:moveTo>
                    <a:pt x="14170" y="19696"/>
                  </a:moveTo>
                  <a:cubicBezTo>
                    <a:pt x="14446" y="19897"/>
                    <a:pt x="14722" y="20072"/>
                    <a:pt x="15023" y="20223"/>
                  </a:cubicBezTo>
                  <a:cubicBezTo>
                    <a:pt x="13719" y="21225"/>
                    <a:pt x="12967" y="22704"/>
                    <a:pt x="12917" y="24383"/>
                  </a:cubicBezTo>
                  <a:cubicBezTo>
                    <a:pt x="12917" y="24421"/>
                    <a:pt x="12949" y="24440"/>
                    <a:pt x="12983" y="24440"/>
                  </a:cubicBezTo>
                  <a:cubicBezTo>
                    <a:pt x="13018" y="24440"/>
                    <a:pt x="13055" y="24421"/>
                    <a:pt x="13068" y="24383"/>
                  </a:cubicBezTo>
                  <a:cubicBezTo>
                    <a:pt x="13168" y="22729"/>
                    <a:pt x="13970" y="21275"/>
                    <a:pt x="15298" y="20323"/>
                  </a:cubicBezTo>
                  <a:cubicBezTo>
                    <a:pt x="15499" y="20398"/>
                    <a:pt x="15699" y="20448"/>
                    <a:pt x="15900" y="20498"/>
                  </a:cubicBezTo>
                  <a:cubicBezTo>
                    <a:pt x="15825" y="20498"/>
                    <a:pt x="15724" y="20549"/>
                    <a:pt x="15724" y="20674"/>
                  </a:cubicBezTo>
                  <a:cubicBezTo>
                    <a:pt x="15524" y="23105"/>
                    <a:pt x="14596" y="25185"/>
                    <a:pt x="13168" y="27140"/>
                  </a:cubicBezTo>
                  <a:cubicBezTo>
                    <a:pt x="13109" y="27199"/>
                    <a:pt x="13188" y="27289"/>
                    <a:pt x="13262" y="27289"/>
                  </a:cubicBezTo>
                  <a:cubicBezTo>
                    <a:pt x="13282" y="27289"/>
                    <a:pt x="13302" y="27282"/>
                    <a:pt x="13318" y="27265"/>
                  </a:cubicBezTo>
                  <a:cubicBezTo>
                    <a:pt x="15023" y="25461"/>
                    <a:pt x="15900" y="23105"/>
                    <a:pt x="16100" y="20674"/>
                  </a:cubicBezTo>
                  <a:cubicBezTo>
                    <a:pt x="16125" y="20599"/>
                    <a:pt x="16075" y="20549"/>
                    <a:pt x="16025" y="20498"/>
                  </a:cubicBezTo>
                  <a:lnTo>
                    <a:pt x="16025" y="20498"/>
                  </a:lnTo>
                  <a:cubicBezTo>
                    <a:pt x="16226" y="20549"/>
                    <a:pt x="16426" y="20574"/>
                    <a:pt x="16627" y="20574"/>
                  </a:cubicBezTo>
                  <a:cubicBezTo>
                    <a:pt x="16627" y="20574"/>
                    <a:pt x="16601" y="20599"/>
                    <a:pt x="16601" y="20624"/>
                  </a:cubicBezTo>
                  <a:cubicBezTo>
                    <a:pt x="16301" y="25937"/>
                    <a:pt x="14947" y="31501"/>
                    <a:pt x="10135" y="34408"/>
                  </a:cubicBezTo>
                  <a:cubicBezTo>
                    <a:pt x="9584" y="31827"/>
                    <a:pt x="9634" y="29195"/>
                    <a:pt x="10386" y="26639"/>
                  </a:cubicBezTo>
                  <a:cubicBezTo>
                    <a:pt x="11138" y="24007"/>
                    <a:pt x="12591" y="22052"/>
                    <a:pt x="14145" y="19872"/>
                  </a:cubicBezTo>
                  <a:cubicBezTo>
                    <a:pt x="14170" y="19847"/>
                    <a:pt x="14170" y="19797"/>
                    <a:pt x="14145" y="19747"/>
                  </a:cubicBezTo>
                  <a:cubicBezTo>
                    <a:pt x="14145" y="19722"/>
                    <a:pt x="14170" y="19722"/>
                    <a:pt x="14170" y="19696"/>
                  </a:cubicBezTo>
                  <a:close/>
                  <a:moveTo>
                    <a:pt x="10247" y="0"/>
                  </a:moveTo>
                  <a:cubicBezTo>
                    <a:pt x="10119" y="0"/>
                    <a:pt x="9991" y="83"/>
                    <a:pt x="9960" y="223"/>
                  </a:cubicBezTo>
                  <a:cubicBezTo>
                    <a:pt x="9183" y="3982"/>
                    <a:pt x="9709" y="9145"/>
                    <a:pt x="12341" y="12353"/>
                  </a:cubicBezTo>
                  <a:cubicBezTo>
                    <a:pt x="11088" y="11351"/>
                    <a:pt x="9709" y="10574"/>
                    <a:pt x="8205" y="10047"/>
                  </a:cubicBezTo>
                  <a:cubicBezTo>
                    <a:pt x="5699" y="9195"/>
                    <a:pt x="2992" y="9320"/>
                    <a:pt x="461" y="8544"/>
                  </a:cubicBezTo>
                  <a:cubicBezTo>
                    <a:pt x="429" y="8531"/>
                    <a:pt x="397" y="8525"/>
                    <a:pt x="367" y="8525"/>
                  </a:cubicBezTo>
                  <a:cubicBezTo>
                    <a:pt x="159" y="8525"/>
                    <a:pt x="1" y="8798"/>
                    <a:pt x="110" y="8995"/>
                  </a:cubicBezTo>
                  <a:cubicBezTo>
                    <a:pt x="2165" y="12604"/>
                    <a:pt x="5574" y="16037"/>
                    <a:pt x="9709" y="16513"/>
                  </a:cubicBezTo>
                  <a:cubicBezTo>
                    <a:pt x="8155" y="17015"/>
                    <a:pt x="6677" y="17892"/>
                    <a:pt x="5423" y="18669"/>
                  </a:cubicBezTo>
                  <a:cubicBezTo>
                    <a:pt x="3093" y="20123"/>
                    <a:pt x="1589" y="22228"/>
                    <a:pt x="110" y="24509"/>
                  </a:cubicBezTo>
                  <a:cubicBezTo>
                    <a:pt x="10" y="24684"/>
                    <a:pt x="110" y="24985"/>
                    <a:pt x="336" y="25010"/>
                  </a:cubicBezTo>
                  <a:cubicBezTo>
                    <a:pt x="1068" y="25113"/>
                    <a:pt x="1808" y="25164"/>
                    <a:pt x="2547" y="25164"/>
                  </a:cubicBezTo>
                  <a:cubicBezTo>
                    <a:pt x="5752" y="25164"/>
                    <a:pt x="8947" y="24197"/>
                    <a:pt x="11514" y="22303"/>
                  </a:cubicBezTo>
                  <a:lnTo>
                    <a:pt x="11514" y="22303"/>
                  </a:lnTo>
                  <a:cubicBezTo>
                    <a:pt x="9108" y="25937"/>
                    <a:pt x="8581" y="31000"/>
                    <a:pt x="9559" y="35060"/>
                  </a:cubicBezTo>
                  <a:cubicBezTo>
                    <a:pt x="9596" y="35207"/>
                    <a:pt x="9753" y="35300"/>
                    <a:pt x="9904" y="35300"/>
                  </a:cubicBezTo>
                  <a:cubicBezTo>
                    <a:pt x="9959" y="35300"/>
                    <a:pt x="10013" y="35287"/>
                    <a:pt x="10060" y="35260"/>
                  </a:cubicBezTo>
                  <a:cubicBezTo>
                    <a:pt x="12416" y="33957"/>
                    <a:pt x="14221" y="31977"/>
                    <a:pt x="15373" y="29571"/>
                  </a:cubicBezTo>
                  <a:cubicBezTo>
                    <a:pt x="16025" y="28193"/>
                    <a:pt x="16476" y="26739"/>
                    <a:pt x="16777" y="25260"/>
                  </a:cubicBezTo>
                  <a:cubicBezTo>
                    <a:pt x="16877" y="24734"/>
                    <a:pt x="16977" y="24208"/>
                    <a:pt x="17028" y="23656"/>
                  </a:cubicBezTo>
                  <a:cubicBezTo>
                    <a:pt x="17053" y="23581"/>
                    <a:pt x="17053" y="23506"/>
                    <a:pt x="17053" y="23431"/>
                  </a:cubicBezTo>
                  <a:cubicBezTo>
                    <a:pt x="18030" y="27767"/>
                    <a:pt x="21564" y="31702"/>
                    <a:pt x="25148" y="33807"/>
                  </a:cubicBezTo>
                  <a:cubicBezTo>
                    <a:pt x="25192" y="33836"/>
                    <a:pt x="25248" y="33850"/>
                    <a:pt x="25307" y="33850"/>
                  </a:cubicBezTo>
                  <a:cubicBezTo>
                    <a:pt x="25450" y="33850"/>
                    <a:pt x="25606" y="33766"/>
                    <a:pt x="25624" y="33606"/>
                  </a:cubicBezTo>
                  <a:cubicBezTo>
                    <a:pt x="26251" y="29045"/>
                    <a:pt x="25048" y="24408"/>
                    <a:pt x="22266" y="20824"/>
                  </a:cubicBezTo>
                  <a:lnTo>
                    <a:pt x="22266" y="20824"/>
                  </a:lnTo>
                  <a:cubicBezTo>
                    <a:pt x="23544" y="21701"/>
                    <a:pt x="24947" y="22378"/>
                    <a:pt x="26501" y="22579"/>
                  </a:cubicBezTo>
                  <a:cubicBezTo>
                    <a:pt x="26905" y="22630"/>
                    <a:pt x="27314" y="22654"/>
                    <a:pt x="27726" y="22654"/>
                  </a:cubicBezTo>
                  <a:cubicBezTo>
                    <a:pt x="30512" y="22654"/>
                    <a:pt x="33455" y="21586"/>
                    <a:pt x="36075" y="20975"/>
                  </a:cubicBezTo>
                  <a:cubicBezTo>
                    <a:pt x="36401" y="20899"/>
                    <a:pt x="36376" y="20498"/>
                    <a:pt x="36176" y="20348"/>
                  </a:cubicBezTo>
                  <a:cubicBezTo>
                    <a:pt x="33995" y="18694"/>
                    <a:pt x="31764" y="17015"/>
                    <a:pt x="29158" y="16138"/>
                  </a:cubicBezTo>
                  <a:cubicBezTo>
                    <a:pt x="28281" y="15837"/>
                    <a:pt x="27378" y="15661"/>
                    <a:pt x="26476" y="15561"/>
                  </a:cubicBezTo>
                  <a:cubicBezTo>
                    <a:pt x="29409" y="14283"/>
                    <a:pt x="31764" y="11501"/>
                    <a:pt x="33218" y="8619"/>
                  </a:cubicBezTo>
                  <a:cubicBezTo>
                    <a:pt x="33293" y="8468"/>
                    <a:pt x="33243" y="8193"/>
                    <a:pt x="33018" y="8168"/>
                  </a:cubicBezTo>
                  <a:cubicBezTo>
                    <a:pt x="32235" y="8029"/>
                    <a:pt x="31455" y="7957"/>
                    <a:pt x="30683" y="7957"/>
                  </a:cubicBezTo>
                  <a:cubicBezTo>
                    <a:pt x="29079" y="7957"/>
                    <a:pt x="27505" y="8268"/>
                    <a:pt x="26000" y="8945"/>
                  </a:cubicBezTo>
                  <a:cubicBezTo>
                    <a:pt x="24321" y="9721"/>
                    <a:pt x="23143" y="11000"/>
                    <a:pt x="21865" y="12153"/>
                  </a:cubicBezTo>
                  <a:cubicBezTo>
                    <a:pt x="24221" y="8894"/>
                    <a:pt x="25198" y="4609"/>
                    <a:pt x="24697" y="624"/>
                  </a:cubicBezTo>
                  <a:cubicBezTo>
                    <a:pt x="24676" y="478"/>
                    <a:pt x="24552" y="298"/>
                    <a:pt x="24396" y="298"/>
                  </a:cubicBezTo>
                  <a:cubicBezTo>
                    <a:pt x="24363" y="298"/>
                    <a:pt x="24330" y="306"/>
                    <a:pt x="24296" y="323"/>
                  </a:cubicBezTo>
                  <a:cubicBezTo>
                    <a:pt x="20160" y="1852"/>
                    <a:pt x="17103" y="5561"/>
                    <a:pt x="16827" y="9872"/>
                  </a:cubicBezTo>
                  <a:cubicBezTo>
                    <a:pt x="15699" y="6137"/>
                    <a:pt x="13068" y="3030"/>
                    <a:pt x="10461" y="97"/>
                  </a:cubicBezTo>
                  <a:cubicBezTo>
                    <a:pt x="10404" y="31"/>
                    <a:pt x="10326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69" name="Google Shape;61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71306" y="-410974"/>
            <a:ext cx="3324200" cy="166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0" name="Google Shape;61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475" y="2602150"/>
            <a:ext cx="1348445" cy="2426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53B89-23BB-61FE-CB9F-092FFD363FD2}"/>
              </a:ext>
            </a:extLst>
          </p:cNvPr>
          <p:cNvSpPr txBox="1"/>
          <p:nvPr/>
        </p:nvSpPr>
        <p:spPr>
          <a:xfrm>
            <a:off x="2096507" y="406871"/>
            <a:ext cx="365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Sans" pitchFamily="2" charset="0"/>
              </a:rPr>
              <a:t>Objective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E2354C-3F38-41C1-CA8D-7D73D1C0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860" y="1058507"/>
            <a:ext cx="504687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To align a </a:t>
            </a:r>
            <a:r>
              <a:rPr kumimoji="0" 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collimated laser beam</a:t>
            </a: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 through:</a:t>
            </a:r>
            <a:endParaRPr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Beam steering mirrors,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Beam expander (collimator),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Final focusing with </a:t>
            </a:r>
            <a:r>
              <a:rPr kumimoji="0" 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Off-Axis Parabolic Mirror (OAP)</a:t>
            </a: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.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To generate a </a:t>
            </a:r>
            <a:r>
              <a:rPr kumimoji="0" 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clean, diffraction-limited focal spot</a:t>
            </a: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 on a CMOS sensor.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To </a:t>
            </a:r>
            <a:r>
              <a:rPr kumimoji="0" 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diagnose and minimize optical aberrations</a:t>
            </a: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 (e.g. astigmatism).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To </a:t>
            </a:r>
            <a:r>
              <a:rPr kumimoji="0" 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document and present</a:t>
            </a:r>
            <a:r>
              <a:rPr kumimoji="0" 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trick Hand"/>
              </a:rPr>
              <a:t> your optical configuration and alignment strategy</a:t>
            </a:r>
            <a:endParaRPr 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" name="Google Shape;57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9900">
            <a:off x="254632" y="3831853"/>
            <a:ext cx="615702" cy="10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6" name="Google Shape;57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5853">
            <a:off x="8023160" y="1284190"/>
            <a:ext cx="692076" cy="124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7" name="Google Shape;57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2496">
            <a:off x="333525" y="1534519"/>
            <a:ext cx="193632" cy="31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8" name="Google Shape;576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2886">
            <a:off x="8322810" y="3757820"/>
            <a:ext cx="706867" cy="1169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08;p33">
            <a:extLst>
              <a:ext uri="{FF2B5EF4-FFF2-40B4-BE49-F238E27FC236}">
                <a16:creationId xmlns:a16="http://schemas.microsoft.com/office/drawing/2014/main" id="{DA913E87-0EEC-3AB8-5EE1-BA0109D19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0410" y="537155"/>
            <a:ext cx="3033000" cy="6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setup</a:t>
            </a:r>
            <a:endParaRPr/>
          </a:p>
        </p:txBody>
      </p:sp>
      <p:sp>
        <p:nvSpPr>
          <p:cNvPr id="5" name="Google Shape;6042;p37">
            <a:extLst>
              <a:ext uri="{FF2B5EF4-FFF2-40B4-BE49-F238E27FC236}">
                <a16:creationId xmlns:a16="http://schemas.microsoft.com/office/drawing/2014/main" id="{066ED902-F63D-E4B0-67AB-B3D3AF94626B}"/>
              </a:ext>
            </a:extLst>
          </p:cNvPr>
          <p:cNvSpPr/>
          <p:nvPr/>
        </p:nvSpPr>
        <p:spPr>
          <a:xfrm>
            <a:off x="603283" y="367955"/>
            <a:ext cx="997500" cy="99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42"/>
          <p:cNvSpPr/>
          <p:nvPr/>
        </p:nvSpPr>
        <p:spPr>
          <a:xfrm>
            <a:off x="2557350" y="4483646"/>
            <a:ext cx="4404300" cy="38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36" name="Google Shape;6536;p42"/>
          <p:cNvSpPr/>
          <p:nvPr/>
        </p:nvSpPr>
        <p:spPr>
          <a:xfrm>
            <a:off x="1915875" y="4159421"/>
            <a:ext cx="966000" cy="3243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Nunito Sans"/>
                <a:ea typeface="Nunito Sans"/>
                <a:cs typeface="Nunito Sans"/>
                <a:sym typeface="Nunito Sans"/>
              </a:rPr>
              <a:t>HeNe</a:t>
            </a:r>
            <a:endParaRPr b="1"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6537" name="Google Shape;6537;p42"/>
          <p:cNvCxnSpPr>
            <a:stCxn id="6536" idx="3"/>
          </p:cNvCxnSpPr>
          <p:nvPr/>
        </p:nvCxnSpPr>
        <p:spPr>
          <a:xfrm rot="10800000" flipH="1">
            <a:off x="2881875" y="4295471"/>
            <a:ext cx="3851100" cy="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8" name="Google Shape;6538;p42"/>
          <p:cNvCxnSpPr/>
          <p:nvPr/>
        </p:nvCxnSpPr>
        <p:spPr>
          <a:xfrm rot="10800000">
            <a:off x="6651275" y="3029921"/>
            <a:ext cx="13500" cy="127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9" name="Google Shape;6539;p42"/>
          <p:cNvCxnSpPr>
            <a:endCxn id="6540" idx="2"/>
          </p:cNvCxnSpPr>
          <p:nvPr/>
        </p:nvCxnSpPr>
        <p:spPr>
          <a:xfrm flipH="1">
            <a:off x="4566775" y="3043496"/>
            <a:ext cx="20979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1" name="Google Shape;6541;p42"/>
          <p:cNvCxnSpPr/>
          <p:nvPr/>
        </p:nvCxnSpPr>
        <p:spPr>
          <a:xfrm rot="10800000">
            <a:off x="2398875" y="1682846"/>
            <a:ext cx="0" cy="13608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42" name="Google Shape;6542;p42"/>
          <p:cNvSpPr/>
          <p:nvPr/>
        </p:nvSpPr>
        <p:spPr>
          <a:xfrm rot="720147">
            <a:off x="5561715" y="1405931"/>
            <a:ext cx="832397" cy="964841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C9DAF8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6543" name="Google Shape;6543;p42"/>
          <p:cNvCxnSpPr/>
          <p:nvPr/>
        </p:nvCxnSpPr>
        <p:spPr>
          <a:xfrm flipH="1">
            <a:off x="6014225" y="1710146"/>
            <a:ext cx="328800" cy="3645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44" name="Google Shape;6544;p42"/>
          <p:cNvSpPr/>
          <p:nvPr/>
        </p:nvSpPr>
        <p:spPr>
          <a:xfrm rot="2703876">
            <a:off x="5790717" y="2051294"/>
            <a:ext cx="188161" cy="27025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5" name="Google Shape;6545;p42"/>
          <p:cNvSpPr/>
          <p:nvPr/>
        </p:nvSpPr>
        <p:spPr>
          <a:xfrm rot="-2319588">
            <a:off x="5915014" y="2013659"/>
            <a:ext cx="107572" cy="18970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6" name="Google Shape;6546;p42"/>
          <p:cNvSpPr/>
          <p:nvPr/>
        </p:nvSpPr>
        <p:spPr>
          <a:xfrm rot="2241806">
            <a:off x="6677180" y="3958113"/>
            <a:ext cx="76623" cy="700652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7" name="Google Shape;6547;p42"/>
          <p:cNvSpPr/>
          <p:nvPr/>
        </p:nvSpPr>
        <p:spPr>
          <a:xfrm rot="-1786360">
            <a:off x="6619653" y="2694029"/>
            <a:ext cx="76728" cy="700747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8" name="Google Shape;6548;p42"/>
          <p:cNvSpPr/>
          <p:nvPr/>
        </p:nvSpPr>
        <p:spPr>
          <a:xfrm rot="-2519233">
            <a:off x="2360525" y="2728668"/>
            <a:ext cx="76686" cy="700584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9" name="Google Shape;6549;p42"/>
          <p:cNvSpPr/>
          <p:nvPr/>
        </p:nvSpPr>
        <p:spPr>
          <a:xfrm rot="2241806">
            <a:off x="2275730" y="1346688"/>
            <a:ext cx="76623" cy="700652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0" name="Google Shape;6550;p42"/>
          <p:cNvSpPr/>
          <p:nvPr/>
        </p:nvSpPr>
        <p:spPr>
          <a:xfrm>
            <a:off x="5470625" y="2821346"/>
            <a:ext cx="179400" cy="446100"/>
          </a:xfrm>
          <a:prstGeom prst="ellipse">
            <a:avLst/>
          </a:prstGeom>
          <a:solidFill>
            <a:srgbClr val="EEF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40" name="Google Shape;6540;p42"/>
          <p:cNvSpPr/>
          <p:nvPr/>
        </p:nvSpPr>
        <p:spPr>
          <a:xfrm>
            <a:off x="4566775" y="2821346"/>
            <a:ext cx="179400" cy="446100"/>
          </a:xfrm>
          <a:prstGeom prst="ellipse">
            <a:avLst/>
          </a:prstGeom>
          <a:solidFill>
            <a:srgbClr val="DFDE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1" name="Google Shape;6551;p42"/>
          <p:cNvSpPr txBox="1"/>
          <p:nvPr/>
        </p:nvSpPr>
        <p:spPr>
          <a:xfrm>
            <a:off x="5432400" y="3288221"/>
            <a:ext cx="61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CV2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2" name="Google Shape;6552;p42"/>
          <p:cNvSpPr txBox="1"/>
          <p:nvPr/>
        </p:nvSpPr>
        <p:spPr>
          <a:xfrm>
            <a:off x="4452300" y="3288221"/>
            <a:ext cx="61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CV1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3" name="Google Shape;6553;p42"/>
          <p:cNvSpPr/>
          <p:nvPr/>
        </p:nvSpPr>
        <p:spPr>
          <a:xfrm rot="10793259">
            <a:off x="6077373" y="2847045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4" name="Google Shape;6554;p42"/>
          <p:cNvSpPr/>
          <p:nvPr/>
        </p:nvSpPr>
        <p:spPr>
          <a:xfrm rot="-6343">
            <a:off x="6069400" y="3052367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5" name="Google Shape;6555;p42"/>
          <p:cNvSpPr/>
          <p:nvPr/>
        </p:nvSpPr>
        <p:spPr>
          <a:xfrm rot="10793259">
            <a:off x="3319373" y="2847045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6" name="Google Shape;6556;p42"/>
          <p:cNvSpPr/>
          <p:nvPr/>
        </p:nvSpPr>
        <p:spPr>
          <a:xfrm rot="-6343">
            <a:off x="3314575" y="3048542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7" name="Google Shape;6557;p42"/>
          <p:cNvSpPr/>
          <p:nvPr/>
        </p:nvSpPr>
        <p:spPr>
          <a:xfrm rot="-6343">
            <a:off x="3072200" y="1704517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8" name="Google Shape;6558;p42"/>
          <p:cNvSpPr/>
          <p:nvPr/>
        </p:nvSpPr>
        <p:spPr>
          <a:xfrm rot="-6343">
            <a:off x="5182500" y="1704517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59" name="Google Shape;6559;p42"/>
          <p:cNvSpPr/>
          <p:nvPr/>
        </p:nvSpPr>
        <p:spPr>
          <a:xfrm rot="10793259">
            <a:off x="3076998" y="1496320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0" name="Google Shape;6560;p42"/>
          <p:cNvSpPr/>
          <p:nvPr/>
        </p:nvSpPr>
        <p:spPr>
          <a:xfrm rot="10793259">
            <a:off x="5187298" y="1511020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6561" name="Google Shape;6561;p42"/>
          <p:cNvCxnSpPr/>
          <p:nvPr/>
        </p:nvCxnSpPr>
        <p:spPr>
          <a:xfrm>
            <a:off x="2410125" y="1689671"/>
            <a:ext cx="3933300" cy="147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2" name="Google Shape;6562;p42"/>
          <p:cNvSpPr txBox="1"/>
          <p:nvPr/>
        </p:nvSpPr>
        <p:spPr>
          <a:xfrm>
            <a:off x="6857475" y="4321571"/>
            <a:ext cx="6144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M1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3" name="Google Shape;6563;p42"/>
          <p:cNvSpPr txBox="1"/>
          <p:nvPr/>
        </p:nvSpPr>
        <p:spPr>
          <a:xfrm>
            <a:off x="6754500" y="2804246"/>
            <a:ext cx="6144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M2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4" name="Google Shape;6564;p42"/>
          <p:cNvSpPr txBox="1"/>
          <p:nvPr/>
        </p:nvSpPr>
        <p:spPr>
          <a:xfrm>
            <a:off x="1915875" y="3026684"/>
            <a:ext cx="614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M3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5" name="Google Shape;6565;p42"/>
          <p:cNvSpPr txBox="1"/>
          <p:nvPr/>
        </p:nvSpPr>
        <p:spPr>
          <a:xfrm>
            <a:off x="1882137" y="1394117"/>
            <a:ext cx="525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M4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6" name="Google Shape;6566;p42"/>
          <p:cNvSpPr txBox="1"/>
          <p:nvPr/>
        </p:nvSpPr>
        <p:spPr>
          <a:xfrm>
            <a:off x="3234800" y="3234346"/>
            <a:ext cx="414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I1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7" name="Google Shape;6567;p42"/>
          <p:cNvSpPr txBox="1"/>
          <p:nvPr/>
        </p:nvSpPr>
        <p:spPr>
          <a:xfrm>
            <a:off x="5943550" y="3303071"/>
            <a:ext cx="4143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I2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8" name="Google Shape;6568;p42"/>
          <p:cNvSpPr txBox="1"/>
          <p:nvPr/>
        </p:nvSpPr>
        <p:spPr>
          <a:xfrm>
            <a:off x="2946350" y="1901771"/>
            <a:ext cx="414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I3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9" name="Google Shape;6569;p42"/>
          <p:cNvSpPr txBox="1"/>
          <p:nvPr/>
        </p:nvSpPr>
        <p:spPr>
          <a:xfrm>
            <a:off x="5056650" y="2000696"/>
            <a:ext cx="414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I4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70" name="Google Shape;6570;p42"/>
          <p:cNvSpPr txBox="1"/>
          <p:nvPr/>
        </p:nvSpPr>
        <p:spPr>
          <a:xfrm>
            <a:off x="6272450" y="1222546"/>
            <a:ext cx="74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OAP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71" name="Google Shape;6571;p42"/>
          <p:cNvSpPr txBox="1"/>
          <p:nvPr/>
        </p:nvSpPr>
        <p:spPr>
          <a:xfrm>
            <a:off x="5461630" y="2249401"/>
            <a:ext cx="7905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Detector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6572" name="Google Shape;6572;p42"/>
          <p:cNvCxnSpPr>
            <a:endCxn id="6540" idx="2"/>
          </p:cNvCxnSpPr>
          <p:nvPr/>
        </p:nvCxnSpPr>
        <p:spPr>
          <a:xfrm>
            <a:off x="2390575" y="3026696"/>
            <a:ext cx="2176200" cy="1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6553;p42">
            <a:extLst>
              <a:ext uri="{FF2B5EF4-FFF2-40B4-BE49-F238E27FC236}">
                <a16:creationId xmlns:a16="http://schemas.microsoft.com/office/drawing/2014/main" id="{7C371EFD-C68E-C8C3-E3AE-B1E7E9890CA9}"/>
              </a:ext>
            </a:extLst>
          </p:cNvPr>
          <p:cNvSpPr/>
          <p:nvPr/>
        </p:nvSpPr>
        <p:spPr>
          <a:xfrm rot="15939515">
            <a:off x="6688525" y="3683925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6554;p42">
            <a:extLst>
              <a:ext uri="{FF2B5EF4-FFF2-40B4-BE49-F238E27FC236}">
                <a16:creationId xmlns:a16="http://schemas.microsoft.com/office/drawing/2014/main" id="{1EC19973-EDD6-2B8D-5D2D-600ECFDC32EF}"/>
              </a:ext>
            </a:extLst>
          </p:cNvPr>
          <p:cNvSpPr/>
          <p:nvPr/>
        </p:nvSpPr>
        <p:spPr>
          <a:xfrm rot="5139913">
            <a:off x="6502976" y="3708696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" name="Google Shape;6553;p42">
            <a:extLst>
              <a:ext uri="{FF2B5EF4-FFF2-40B4-BE49-F238E27FC236}">
                <a16:creationId xmlns:a16="http://schemas.microsoft.com/office/drawing/2014/main" id="{9AEB88EC-7F2E-8FDE-9700-E42260F34DAC}"/>
              </a:ext>
            </a:extLst>
          </p:cNvPr>
          <p:cNvSpPr/>
          <p:nvPr/>
        </p:nvSpPr>
        <p:spPr>
          <a:xfrm rot="10793259">
            <a:off x="5736018" y="4102121"/>
            <a:ext cx="153000" cy="1932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" name="Google Shape;6554;p42">
            <a:extLst>
              <a:ext uri="{FF2B5EF4-FFF2-40B4-BE49-F238E27FC236}">
                <a16:creationId xmlns:a16="http://schemas.microsoft.com/office/drawing/2014/main" id="{9E3DF35C-F1D6-87C0-A0D0-FF4BE1A3B62B}"/>
              </a:ext>
            </a:extLst>
          </p:cNvPr>
          <p:cNvSpPr/>
          <p:nvPr/>
        </p:nvSpPr>
        <p:spPr>
          <a:xfrm rot="-6343">
            <a:off x="5728045" y="4307443"/>
            <a:ext cx="162600" cy="182400"/>
          </a:xfrm>
          <a:prstGeom prst="triangle">
            <a:avLst>
              <a:gd name="adj" fmla="val 50000"/>
            </a:avLst>
          </a:prstGeom>
          <a:solidFill>
            <a:srgbClr val="1919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3" name="Google Shape;63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35370">
            <a:off x="6150" y="-380157"/>
            <a:ext cx="1013823" cy="181750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5608;p33">
            <a:extLst>
              <a:ext uri="{FF2B5EF4-FFF2-40B4-BE49-F238E27FC236}">
                <a16:creationId xmlns:a16="http://schemas.microsoft.com/office/drawing/2014/main" id="{C6058471-401A-588D-8911-A5FD8E38AA31}"/>
              </a:ext>
            </a:extLst>
          </p:cNvPr>
          <p:cNvSpPr txBox="1">
            <a:spLocks/>
          </p:cNvSpPr>
          <p:nvPr/>
        </p:nvSpPr>
        <p:spPr>
          <a:xfrm>
            <a:off x="785586" y="423092"/>
            <a:ext cx="2924686" cy="51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/>
              <a:t>3.1 First Mirror Pair</a:t>
            </a:r>
          </a:p>
        </p:txBody>
      </p:sp>
      <p:sp>
        <p:nvSpPr>
          <p:cNvPr id="29" name="Google Shape;6536;p42">
            <a:extLst>
              <a:ext uri="{FF2B5EF4-FFF2-40B4-BE49-F238E27FC236}">
                <a16:creationId xmlns:a16="http://schemas.microsoft.com/office/drawing/2014/main" id="{9E96E576-7EE2-2021-EF77-80AE43F44BFE}"/>
              </a:ext>
            </a:extLst>
          </p:cNvPr>
          <p:cNvSpPr/>
          <p:nvPr/>
        </p:nvSpPr>
        <p:spPr>
          <a:xfrm>
            <a:off x="3070226" y="4092533"/>
            <a:ext cx="966000" cy="3243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Nunito Sans"/>
                <a:ea typeface="Nunito Sans"/>
                <a:cs typeface="Nunito Sans"/>
                <a:sym typeface="Nunito Sans"/>
              </a:rPr>
              <a:t>HeNe</a:t>
            </a:r>
            <a:endParaRPr b="1"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0" name="Google Shape;6537;p42">
            <a:extLst>
              <a:ext uri="{FF2B5EF4-FFF2-40B4-BE49-F238E27FC236}">
                <a16:creationId xmlns:a16="http://schemas.microsoft.com/office/drawing/2014/main" id="{B261DC35-EE78-9920-99F3-A800F8E754CA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36227" y="4242861"/>
            <a:ext cx="3851100" cy="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6538;p42">
            <a:extLst>
              <a:ext uri="{FF2B5EF4-FFF2-40B4-BE49-F238E27FC236}">
                <a16:creationId xmlns:a16="http://schemas.microsoft.com/office/drawing/2014/main" id="{4F636A26-B18A-39FD-CA70-4051E3F2EAFE}"/>
              </a:ext>
            </a:extLst>
          </p:cNvPr>
          <p:cNvCxnSpPr/>
          <p:nvPr/>
        </p:nvCxnSpPr>
        <p:spPr>
          <a:xfrm rot="10800000">
            <a:off x="7805627" y="2977311"/>
            <a:ext cx="13500" cy="127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6539;p42">
            <a:extLst>
              <a:ext uri="{FF2B5EF4-FFF2-40B4-BE49-F238E27FC236}">
                <a16:creationId xmlns:a16="http://schemas.microsoft.com/office/drawing/2014/main" id="{3C7F211F-7977-B28A-8070-86CC77BD3959}"/>
              </a:ext>
            </a:extLst>
          </p:cNvPr>
          <p:cNvCxnSpPr>
            <a:cxnSpLocks/>
          </p:cNvCxnSpPr>
          <p:nvPr/>
        </p:nvCxnSpPr>
        <p:spPr>
          <a:xfrm flipH="1">
            <a:off x="5721127" y="2990886"/>
            <a:ext cx="20979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6546;p42">
            <a:extLst>
              <a:ext uri="{FF2B5EF4-FFF2-40B4-BE49-F238E27FC236}">
                <a16:creationId xmlns:a16="http://schemas.microsoft.com/office/drawing/2014/main" id="{60CA4B1A-596A-6D0B-4023-B890F962A318}"/>
              </a:ext>
            </a:extLst>
          </p:cNvPr>
          <p:cNvSpPr/>
          <p:nvPr/>
        </p:nvSpPr>
        <p:spPr>
          <a:xfrm rot="2241806">
            <a:off x="7831532" y="3905503"/>
            <a:ext cx="76623" cy="700652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" name="Google Shape;6563;p42">
            <a:extLst>
              <a:ext uri="{FF2B5EF4-FFF2-40B4-BE49-F238E27FC236}">
                <a16:creationId xmlns:a16="http://schemas.microsoft.com/office/drawing/2014/main" id="{E6764452-9EEA-9949-7E27-2FBB2831A539}"/>
              </a:ext>
            </a:extLst>
          </p:cNvPr>
          <p:cNvSpPr txBox="1"/>
          <p:nvPr/>
        </p:nvSpPr>
        <p:spPr>
          <a:xfrm>
            <a:off x="7867396" y="2683713"/>
            <a:ext cx="6144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M2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" name="Google Shape;6567;p42">
            <a:extLst>
              <a:ext uri="{FF2B5EF4-FFF2-40B4-BE49-F238E27FC236}">
                <a16:creationId xmlns:a16="http://schemas.microsoft.com/office/drawing/2014/main" id="{166D62B2-380E-9E4F-44EE-68C2148FAE22}"/>
              </a:ext>
            </a:extLst>
          </p:cNvPr>
          <p:cNvSpPr txBox="1"/>
          <p:nvPr/>
        </p:nvSpPr>
        <p:spPr>
          <a:xfrm>
            <a:off x="7097902" y="3250461"/>
            <a:ext cx="4143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I2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" name="Google Shape;6547;p42">
            <a:extLst>
              <a:ext uri="{FF2B5EF4-FFF2-40B4-BE49-F238E27FC236}">
                <a16:creationId xmlns:a16="http://schemas.microsoft.com/office/drawing/2014/main" id="{C8EA63D1-74BF-16B7-3A89-E9BF9D034B10}"/>
              </a:ext>
            </a:extLst>
          </p:cNvPr>
          <p:cNvSpPr/>
          <p:nvPr/>
        </p:nvSpPr>
        <p:spPr>
          <a:xfrm rot="-1786360">
            <a:off x="7810460" y="2672819"/>
            <a:ext cx="76728" cy="700747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BB4CB0-994F-C5BD-AFFC-EA77D922605F}"/>
              </a:ext>
            </a:extLst>
          </p:cNvPr>
          <p:cNvSpPr txBox="1"/>
          <p:nvPr/>
        </p:nvSpPr>
        <p:spPr>
          <a:xfrm>
            <a:off x="680670" y="902766"/>
            <a:ext cx="365628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Patrick Hand"/>
              </a:rPr>
              <a:t>  Place </a:t>
            </a:r>
            <a:r>
              <a:rPr lang="en-US" sz="1600" b="1" dirty="0">
                <a:latin typeface="Patrick Hand"/>
              </a:rPr>
              <a:t>Mirror 1</a:t>
            </a:r>
            <a:r>
              <a:rPr lang="en-US" sz="1600" dirty="0">
                <a:latin typeface="Patrick Hand"/>
              </a:rPr>
              <a:t> at 45° using a kinematic mount.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Patrick Hand"/>
              </a:rPr>
              <a:t>  Use 2 irises before and after Mirror 1 → adjust until the beam passes through both centers.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Patrick Hand"/>
              </a:rPr>
              <a:t>  Add </a:t>
            </a:r>
            <a:r>
              <a:rPr lang="en-US" sz="1600" b="1" dirty="0">
                <a:latin typeface="Patrick Hand"/>
              </a:rPr>
              <a:t>Mirror 2</a:t>
            </a:r>
            <a:r>
              <a:rPr lang="en-US" sz="1600" dirty="0">
                <a:latin typeface="Patrick Hand"/>
              </a:rPr>
              <a:t> at 45° to the reflected beam.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Patrick Hand"/>
              </a:rPr>
              <a:t>  Verify beam stability over time.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C33C0C-FD8A-D6F0-6060-6E55ECF2BCBD}"/>
              </a:ext>
            </a:extLst>
          </p:cNvPr>
          <p:cNvSpPr txBox="1"/>
          <p:nvPr/>
        </p:nvSpPr>
        <p:spPr>
          <a:xfrm>
            <a:off x="4426371" y="295082"/>
            <a:ext cx="31838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>
                <a:latin typeface="Patrick Hand"/>
              </a:rPr>
              <a:t>Purpose</a:t>
            </a:r>
          </a:p>
          <a:p>
            <a:pPr>
              <a:buNone/>
            </a:pPr>
            <a:endParaRPr lang="en-US" sz="1600" b="1">
              <a:latin typeface="Patrick Hand"/>
            </a:endParaRPr>
          </a:p>
          <a:p>
            <a:r>
              <a:rPr lang="en-US" sz="1600">
                <a:latin typeface="Patrick Hand"/>
              </a:rPr>
              <a:t>   Redirect the laser beam along the desired optical axis.</a:t>
            </a:r>
          </a:p>
          <a:p>
            <a:r>
              <a:rPr lang="en-US" sz="1600">
                <a:latin typeface="Patrick Hand"/>
              </a:rPr>
              <a:t>    Ensure precise beam steering before reaching the parabolic mirror.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3B5CFD-43DE-BB82-CA54-5F9308C8BBCD}"/>
              </a:ext>
            </a:extLst>
          </p:cNvPr>
          <p:cNvCxnSpPr>
            <a:cxnSpLocks/>
          </p:cNvCxnSpPr>
          <p:nvPr/>
        </p:nvCxnSpPr>
        <p:spPr>
          <a:xfrm>
            <a:off x="4255322" y="333103"/>
            <a:ext cx="0" cy="30795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D906E8-BA33-8B0F-7C3A-DAE616F55B0D}"/>
              </a:ext>
            </a:extLst>
          </p:cNvPr>
          <p:cNvCxnSpPr>
            <a:cxnSpLocks/>
          </p:cNvCxnSpPr>
          <p:nvPr/>
        </p:nvCxnSpPr>
        <p:spPr>
          <a:xfrm flipH="1" flipV="1">
            <a:off x="4272462" y="2022324"/>
            <a:ext cx="3594934" cy="162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4476EE-D22D-F882-3E49-8361FF56372C}"/>
              </a:ext>
            </a:extLst>
          </p:cNvPr>
          <p:cNvCxnSpPr>
            <a:cxnSpLocks/>
          </p:cNvCxnSpPr>
          <p:nvPr/>
        </p:nvCxnSpPr>
        <p:spPr>
          <a:xfrm flipV="1">
            <a:off x="711985" y="3412611"/>
            <a:ext cx="3560477" cy="14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4968-830C-D9FC-6646-BA829D97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119"/>
            <a:ext cx="7704000" cy="572700"/>
          </a:xfrm>
        </p:spPr>
        <p:txBody>
          <a:bodyPr/>
          <a:lstStyle/>
          <a:p>
            <a:r>
              <a:rPr lang="en-US">
                <a:latin typeface="Patrick Hand" panose="00000500000000000000" pitchFamily="2" charset="0"/>
              </a:rPr>
              <a:t>Beam Expender</a:t>
            </a:r>
            <a:endParaRPr lang="LID4096">
              <a:latin typeface="Patrick Hand" panose="00000500000000000000" pitchFamily="2" charset="0"/>
            </a:endParaRPr>
          </a:p>
        </p:txBody>
      </p:sp>
      <p:pic>
        <p:nvPicPr>
          <p:cNvPr id="10" name="Picture 9" descr="A close-up of several metal objects&#10;&#10;AI-generated content may be incorrect.">
            <a:extLst>
              <a:ext uri="{FF2B5EF4-FFF2-40B4-BE49-F238E27FC236}">
                <a16:creationId xmlns:a16="http://schemas.microsoft.com/office/drawing/2014/main" id="{931F889C-C411-CF59-D5D6-B6B9F4BD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25" y="1598202"/>
            <a:ext cx="2797157" cy="2915308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D650BFB2-05CE-3B64-1FE8-9BE10002DEB8}"/>
              </a:ext>
            </a:extLst>
          </p:cNvPr>
          <p:cNvSpPr/>
          <p:nvPr/>
        </p:nvSpPr>
        <p:spPr>
          <a:xfrm rot="16200000">
            <a:off x="3097529" y="1442739"/>
            <a:ext cx="1041763" cy="1051563"/>
          </a:xfrm>
          <a:prstGeom prst="rightBrace">
            <a:avLst>
              <a:gd name="adj1" fmla="val 8333"/>
              <a:gd name="adj2" fmla="val 51242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3DD46-E29F-6ADA-2AC8-2510EBA86423}"/>
              </a:ext>
            </a:extLst>
          </p:cNvPr>
          <p:cNvSpPr txBox="1"/>
          <p:nvPr/>
        </p:nvSpPr>
        <p:spPr>
          <a:xfrm>
            <a:off x="3193868" y="1191257"/>
            <a:ext cx="97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atrick Hand" panose="00000500000000000000" pitchFamily="2" charset="0"/>
              </a:rPr>
              <a:t>110 mm</a:t>
            </a:r>
            <a:endParaRPr lang="LID4096" b="1">
              <a:latin typeface="Patrick Hand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75EB01-C887-3CF5-A24F-B43F7CA49C6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52651" y="3952900"/>
            <a:ext cx="2129246" cy="714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11C9E5-11D3-AA65-BA22-F28E2837A505}"/>
              </a:ext>
            </a:extLst>
          </p:cNvPr>
          <p:cNvSpPr txBox="1"/>
          <p:nvPr/>
        </p:nvSpPr>
        <p:spPr>
          <a:xfrm>
            <a:off x="5381897" y="4513510"/>
            <a:ext cx="236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atrick Hand" panose="00000500000000000000" pitchFamily="2" charset="0"/>
              </a:rPr>
              <a:t>XYZ Translation Stage</a:t>
            </a:r>
            <a:endParaRPr lang="LID4096" b="1">
              <a:latin typeface="Patrick Hand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C88FC-22B2-D00C-5E0B-2D1638CDC03C}"/>
              </a:ext>
            </a:extLst>
          </p:cNvPr>
          <p:cNvSpPr txBox="1"/>
          <p:nvPr/>
        </p:nvSpPr>
        <p:spPr>
          <a:xfrm>
            <a:off x="5277393" y="2616942"/>
            <a:ext cx="2573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Patrick Hand" panose="00000500000000000000" pitchFamily="2" charset="0"/>
              </a:rPr>
              <a:t>Lens 2 (f = +100 mm)</a:t>
            </a:r>
            <a:r>
              <a:rPr lang="en-US">
                <a:latin typeface="Patrick Hand" panose="00000500000000000000" pitchFamily="2" charset="0"/>
              </a:rPr>
              <a:t> </a:t>
            </a:r>
            <a:endParaRPr lang="LID4096">
              <a:latin typeface="Patrick Hand" panose="000005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6CDC40-73B8-11AF-9445-8C7B9DF3B06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317274" y="2769469"/>
            <a:ext cx="960119" cy="1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5A4EA9-6322-37BC-8E96-029D6A6A34BF}"/>
              </a:ext>
            </a:extLst>
          </p:cNvPr>
          <p:cNvCxnSpPr>
            <a:cxnSpLocks/>
          </p:cNvCxnSpPr>
          <p:nvPr/>
        </p:nvCxnSpPr>
        <p:spPr>
          <a:xfrm flipH="1">
            <a:off x="1822269" y="2769469"/>
            <a:ext cx="1228180" cy="42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03C8C4-86ED-FCA8-E014-97DF8FE6C42F}"/>
              </a:ext>
            </a:extLst>
          </p:cNvPr>
          <p:cNvSpPr txBox="1"/>
          <p:nvPr/>
        </p:nvSpPr>
        <p:spPr>
          <a:xfrm>
            <a:off x="446857" y="2769469"/>
            <a:ext cx="195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latin typeface="Patrick Hand" panose="00000500000000000000" pitchFamily="2" charset="0"/>
              </a:rPr>
              <a:t>Lens 1 (f = +10 mm</a:t>
            </a:r>
            <a:r>
              <a:rPr lang="en-US" b="1">
                <a:latin typeface="Patrick Hand" panose="00000500000000000000" pitchFamily="2" charset="0"/>
              </a:rPr>
              <a:t>)</a:t>
            </a:r>
            <a:endParaRPr lang="LID4096">
              <a:latin typeface="Patrick Hand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5E245-BDAA-8EEA-AB51-E473D638E66B}"/>
              </a:ext>
            </a:extLst>
          </p:cNvPr>
          <p:cNvSpPr txBox="1"/>
          <p:nvPr/>
        </p:nvSpPr>
        <p:spPr>
          <a:xfrm>
            <a:off x="5174596" y="994856"/>
            <a:ext cx="37229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>
                <a:latin typeface="Patrick Hand" panose="00000500000000000000" pitchFamily="2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>
                <a:latin typeface="Patrick Hand" panose="00000500000000000000" pitchFamily="2" charset="0"/>
              </a:rPr>
              <a:t>Expand and collimate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>
                <a:latin typeface="Patrick Hand" panose="00000500000000000000" pitchFamily="2" charset="0"/>
              </a:rPr>
              <a:t>Ensure high-quality, parallel beam </a:t>
            </a:r>
          </a:p>
        </p:txBody>
      </p:sp>
      <p:pic>
        <p:nvPicPr>
          <p:cNvPr id="6599" name="Google Shape;65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75853">
            <a:off x="7400235" y="3471626"/>
            <a:ext cx="692076" cy="124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25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DC3B97-02A6-AEE8-D68F-354652CA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trick Hand" panose="00000500000000000000" pitchFamily="2" charset="0"/>
              </a:rPr>
              <a:t>Second Mirror Pair</a:t>
            </a:r>
            <a:endParaRPr lang="LID4096">
              <a:latin typeface="Patrick Hand" panose="00000500000000000000" pitchFamily="2" charset="0"/>
            </a:endParaRPr>
          </a:p>
        </p:txBody>
      </p:sp>
      <p:pic>
        <p:nvPicPr>
          <p:cNvPr id="5" name="Picture 4" descr="Several small objects on a table&#10;&#10;AI-generated content may be incorrect.">
            <a:extLst>
              <a:ext uri="{FF2B5EF4-FFF2-40B4-BE49-F238E27FC236}">
                <a16:creationId xmlns:a16="http://schemas.microsoft.com/office/drawing/2014/main" id="{85593516-5B55-F9A7-9E8F-5FFB0886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87" t="26637" r="17739"/>
          <a:stretch/>
        </p:blipFill>
        <p:spPr>
          <a:xfrm>
            <a:off x="2761161" y="1923351"/>
            <a:ext cx="3817950" cy="291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253BC-1D54-3EBF-32B2-8B96C1BE0C69}"/>
              </a:ext>
            </a:extLst>
          </p:cNvPr>
          <p:cNvSpPr txBox="1"/>
          <p:nvPr/>
        </p:nvSpPr>
        <p:spPr>
          <a:xfrm>
            <a:off x="3869872" y="894407"/>
            <a:ext cx="514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latin typeface="Patrick Hand" panose="00000500000000000000" pitchFamily="2" charset="0"/>
              </a:rPr>
              <a:t>Control the </a:t>
            </a:r>
            <a:r>
              <a:rPr lang="en-US" b="1" i="1">
                <a:latin typeface="Patrick Hand" panose="00000500000000000000" pitchFamily="2" charset="0"/>
              </a:rPr>
              <a:t>angle of incidence</a:t>
            </a:r>
            <a:r>
              <a:rPr lang="en-US" i="1">
                <a:latin typeface="Patrick Hand" panose="00000500000000000000" pitchFamily="2" charset="0"/>
              </a:rPr>
              <a:t> with high precision</a:t>
            </a:r>
            <a:r>
              <a:rPr lang="en-US">
                <a:latin typeface="Patrick Hand" panose="00000500000000000000" pitchFamily="2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ECAE63-B724-E6B8-B572-0756706CC51A}"/>
              </a:ext>
            </a:extLst>
          </p:cNvPr>
          <p:cNvCxnSpPr>
            <a:cxnSpLocks/>
          </p:cNvCxnSpPr>
          <p:nvPr/>
        </p:nvCxnSpPr>
        <p:spPr>
          <a:xfrm flipV="1">
            <a:off x="4919417" y="1523240"/>
            <a:ext cx="1233189" cy="93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53CBC3-A63E-377E-8687-1414C3897E01}"/>
              </a:ext>
            </a:extLst>
          </p:cNvPr>
          <p:cNvCxnSpPr>
            <a:cxnSpLocks/>
          </p:cNvCxnSpPr>
          <p:nvPr/>
        </p:nvCxnSpPr>
        <p:spPr>
          <a:xfrm flipH="1" flipV="1">
            <a:off x="2333353" y="1732208"/>
            <a:ext cx="1016671" cy="70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F95FAC-4299-5CF1-3621-02AF9EA248A6}"/>
              </a:ext>
            </a:extLst>
          </p:cNvPr>
          <p:cNvSpPr txBox="1"/>
          <p:nvPr/>
        </p:nvSpPr>
        <p:spPr>
          <a:xfrm>
            <a:off x="6048102" y="1400130"/>
            <a:ext cx="2756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Patrick Hand" panose="00000500000000000000" pitchFamily="2" charset="0"/>
              </a:rPr>
              <a:t>Gold Mirror</a:t>
            </a:r>
            <a:r>
              <a:rPr lang="en-US">
                <a:latin typeface="Patrick Hand" panose="00000500000000000000" pitchFamily="2" charset="0"/>
              </a:rPr>
              <a:t>: High-reflectivity, often used for IR – placed first in beam path.</a:t>
            </a:r>
            <a:endParaRPr lang="LID4096"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1C7A5-D180-8C2D-768D-A2816EF6F5C5}"/>
              </a:ext>
            </a:extLst>
          </p:cNvPr>
          <p:cNvSpPr txBox="1"/>
          <p:nvPr/>
        </p:nvSpPr>
        <p:spPr>
          <a:xfrm>
            <a:off x="572772" y="1123131"/>
            <a:ext cx="256558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Patrick Hand" panose="00000500000000000000" pitchFamily="2" charset="0"/>
              </a:rPr>
              <a:t>Silver Mirror</a:t>
            </a:r>
            <a:r>
              <a:rPr lang="en-US" sz="1600">
                <a:latin typeface="Patrick Hand" panose="00000500000000000000" pitchFamily="2" charset="0"/>
              </a:rPr>
              <a:t>: Broadband reflective – placed second</a:t>
            </a:r>
          </a:p>
          <a:p>
            <a:endParaRPr lang="LID4096">
              <a:latin typeface="Patrick Hand" panose="00000500000000000000" pitchFamily="2" charset="0"/>
            </a:endParaRPr>
          </a:p>
        </p:txBody>
      </p:sp>
      <p:pic>
        <p:nvPicPr>
          <p:cNvPr id="6598" name="Google Shape;65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9900">
            <a:off x="146706" y="3055318"/>
            <a:ext cx="1251887" cy="189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97FF45-BA11-78EC-246A-17C2DD35B98D}"/>
              </a:ext>
            </a:extLst>
          </p:cNvPr>
          <p:cNvSpPr txBox="1"/>
          <p:nvPr/>
        </p:nvSpPr>
        <p:spPr>
          <a:xfrm>
            <a:off x="382089" y="1829436"/>
            <a:ext cx="2354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/>
                </a:solidFill>
              </a:rPr>
              <a:t> </a:t>
            </a:r>
            <a:r>
              <a:rPr lang="en-US" sz="1200" b="1">
                <a:solidFill>
                  <a:schemeClr val="bg2"/>
                </a:solidFill>
              </a:rPr>
              <a:t>The highest broadband reflectivity</a:t>
            </a:r>
            <a:r>
              <a:rPr lang="en-US" sz="1200">
                <a:solidFill>
                  <a:schemeClr val="bg2"/>
                </a:solidFill>
              </a:rPr>
              <a:t> across the visible and near-IR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bg2"/>
                </a:solidFill>
              </a:rPr>
              <a:t> Beam quality preservation</a:t>
            </a:r>
            <a:r>
              <a:rPr lang="en-US" sz="1200">
                <a:solidFill>
                  <a:schemeClr val="bg2"/>
                </a:solidFill>
              </a:rPr>
              <a:t> with minimal phase </a:t>
            </a:r>
            <a:r>
              <a:rPr lang="en-US" sz="1200" b="1">
                <a:solidFill>
                  <a:schemeClr val="bg2"/>
                </a:solidFill>
              </a:rPr>
              <a:t>distortion.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C33CF-D6CD-704A-6503-AB6960200008}"/>
              </a:ext>
            </a:extLst>
          </p:cNvPr>
          <p:cNvSpPr txBox="1"/>
          <p:nvPr/>
        </p:nvSpPr>
        <p:spPr>
          <a:xfrm>
            <a:off x="7127695" y="2007896"/>
            <a:ext cx="1575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Offers </a:t>
            </a:r>
            <a:r>
              <a:rPr kumimoji="0" lang="LID4096" altLang="LID4096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high reflectivity in IR</a:t>
            </a:r>
            <a:r>
              <a:rPr kumimoji="0" lang="LID4096" altLang="LID4096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ideal for Ti:sapphire or Yb lasers).</a:t>
            </a:r>
            <a:endParaRPr kumimoji="0" lang="en-US" alt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LID4096" alt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 resistant to oxidation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7" name="Google Shape;6577;p43"/>
          <p:cNvSpPr txBox="1">
            <a:spLocks noGrp="1"/>
          </p:cNvSpPr>
          <p:nvPr>
            <p:ph type="title"/>
          </p:nvPr>
        </p:nvSpPr>
        <p:spPr>
          <a:xfrm>
            <a:off x="1161907" y="25584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Beam Collimation Check</a:t>
            </a:r>
            <a:endParaRPr/>
          </a:p>
        </p:txBody>
      </p:sp>
      <p:pic>
        <p:nvPicPr>
          <p:cNvPr id="6600" name="Google Shape;6600;p43"/>
          <p:cNvPicPr preferRelativeResize="0"/>
          <p:nvPr/>
        </p:nvPicPr>
        <p:blipFill rotWithShape="1">
          <a:blip r:embed="rId3">
            <a:alphaModFix/>
          </a:blip>
          <a:srcRect l="-27960" t="-5737" r="5004" b="3457"/>
          <a:stretch/>
        </p:blipFill>
        <p:spPr>
          <a:xfrm rot="823785">
            <a:off x="6729749" y="1524264"/>
            <a:ext cx="741898" cy="10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1" name="Google Shape;66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298631">
            <a:off x="2069004" y="2106849"/>
            <a:ext cx="510531" cy="665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04A38-CEF2-BA1A-7FA6-F46FCBD5FE33}"/>
              </a:ext>
            </a:extLst>
          </p:cNvPr>
          <p:cNvSpPr txBox="1"/>
          <p:nvPr/>
        </p:nvSpPr>
        <p:spPr>
          <a:xfrm>
            <a:off x="940814" y="1378015"/>
            <a:ext cx="2124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Patrick Hand" panose="00000500000000000000" pitchFamily="2" charset="0"/>
              </a:rPr>
              <a:t>Shearing Interferometer</a:t>
            </a:r>
            <a:endParaRPr lang="LID4096" sz="1600">
              <a:latin typeface="Patrick H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B2002-FB87-9B26-E065-CF741DB20913}"/>
              </a:ext>
            </a:extLst>
          </p:cNvPr>
          <p:cNvSpPr txBox="1"/>
          <p:nvPr/>
        </p:nvSpPr>
        <p:spPr>
          <a:xfrm>
            <a:off x="2933699" y="1329154"/>
            <a:ext cx="4417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latin typeface="Patrick Hand" panose="00000500000000000000" pitchFamily="2" charset="0"/>
              </a:rPr>
              <a:t>Used after aligning CV1 and CV2. Adjusted distance until shear  fringes were straight → confirmed beam collimation.</a:t>
            </a:r>
            <a:endParaRPr lang="LID4096">
              <a:latin typeface="Patrick Hand" panose="00000500000000000000" pitchFamily="2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9DBB324-4D76-C1FE-193D-61FAA7AF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68" y="2252777"/>
            <a:ext cx="2570062" cy="25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B9F7A8D-330E-9AC8-E03B-80E0BBA3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1" y="2189076"/>
            <a:ext cx="2341715" cy="17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lombian Flora Exploration Workshop by Slidesgo">
  <a:themeElements>
    <a:clrScheme name="Simple Light">
      <a:dk1>
        <a:srgbClr val="544A40"/>
      </a:dk1>
      <a:lt1>
        <a:srgbClr val="FFF7E8"/>
      </a:lt1>
      <a:dk2>
        <a:srgbClr val="544A40"/>
      </a:dk2>
      <a:lt2>
        <a:srgbClr val="FFE2A3"/>
      </a:lt2>
      <a:accent1>
        <a:srgbClr val="DCA571"/>
      </a:accent1>
      <a:accent2>
        <a:srgbClr val="A3A27F"/>
      </a:accent2>
      <a:accent3>
        <a:srgbClr val="DEB7D3"/>
      </a:accent3>
      <a:accent4>
        <a:srgbClr val="C78584"/>
      </a:accent4>
      <a:accent5>
        <a:srgbClr val="FFFFFF"/>
      </a:accent5>
      <a:accent6>
        <a:srgbClr val="FFFFFF"/>
      </a:accent6>
      <a:hlink>
        <a:srgbClr val="544A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eb3889-520f-44b4-bb01-bc8fbeee63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D484F5DB20547BD0CD35EED0BB242" ma:contentTypeVersion="5" ma:contentTypeDescription="Create a new document." ma:contentTypeScope="" ma:versionID="db76847722ad9e8870aa7fa9eb34ba7c">
  <xsd:schema xmlns:xsd="http://www.w3.org/2001/XMLSchema" xmlns:xs="http://www.w3.org/2001/XMLSchema" xmlns:p="http://schemas.microsoft.com/office/2006/metadata/properties" xmlns:ns3="a1eb3889-520f-44b4-bb01-bc8fbeee633b" targetNamespace="http://schemas.microsoft.com/office/2006/metadata/properties" ma:root="true" ma:fieldsID="f7fcccffd98ad9e239ab29d0bf348af5" ns3:_="">
    <xsd:import namespace="a1eb3889-520f-44b4-bb01-bc8fbeee63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b3889-520f-44b4-bb01-bc8fbeee6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2E037-E860-489C-81DE-B11E8C41EC91}">
  <ds:schemaRefs>
    <ds:schemaRef ds:uri="http://schemas.microsoft.com/office/2006/metadata/properties"/>
    <ds:schemaRef ds:uri="http://www.w3.org/2000/xmlns/"/>
    <ds:schemaRef ds:uri="a1eb3889-520f-44b4-bb01-bc8fbeee633b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5F1A563C-9313-4F3D-892D-2D8C7D20A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1078F-3A02-47FD-A4B4-42EACB99531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1eb3889-520f-44b4-bb01-bc8fbeee63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1076</Words>
  <Application>Microsoft Office PowerPoint</Application>
  <PresentationFormat>On-screen Show (16:9)</PresentationFormat>
  <Paragraphs>183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Colombian Flora Exploration Workshop by Slidesgo</vt:lpstr>
      <vt:lpstr>PARABOLA ALIGNMENT TRAINING</vt:lpstr>
      <vt:lpstr>Table of Contents</vt:lpstr>
      <vt:lpstr>INTRODUCTION</vt:lpstr>
      <vt:lpstr>02</vt:lpstr>
      <vt:lpstr>The setup</vt:lpstr>
      <vt:lpstr>PowerPoint Presentation</vt:lpstr>
      <vt:lpstr>Beam Expender</vt:lpstr>
      <vt:lpstr>Second Mirror Pair</vt:lpstr>
      <vt:lpstr>Beam Collimation Check</vt:lpstr>
      <vt:lpstr>Role of Irises in the Optical Setup</vt:lpstr>
      <vt:lpstr>Off-axis Parabolic Mirror</vt:lpstr>
      <vt:lpstr>First setup ( Compact version)</vt:lpstr>
      <vt:lpstr>BEST FOCAL POINT</vt:lpstr>
      <vt:lpstr>FOCAL LENGTH DIAGRAM</vt:lpstr>
      <vt:lpstr>OUT OF FOCUS</vt:lpstr>
      <vt:lpstr>        Systematic setup (II-nd phase)   </vt:lpstr>
      <vt:lpstr>       Full setup (III-rd phase) and first focusing trials</vt:lpstr>
      <vt:lpstr>Data Analysis (Initial)</vt:lpstr>
      <vt:lpstr>Data Analysis (Initial)</vt:lpstr>
      <vt:lpstr>Code results </vt:lpstr>
      <vt:lpstr>Code results </vt:lpstr>
      <vt:lpstr>Results (summary)</vt:lpstr>
      <vt:lpstr>Opinions &amp; Insights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PARABOLA ALIGNMENT TRAINING FINAL PRESENTATION</dc:title>
  <dc:creator>Diana Catana</dc:creator>
  <cp:lastModifiedBy>Diana Catana</cp:lastModifiedBy>
  <cp:revision>220</cp:revision>
  <dcterms:modified xsi:type="dcterms:W3CDTF">2025-07-31T10:50:37Z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0x010100C85D484F5DB20547BD0CD35EED0BB242</vt:lpwstr>
  </property>
</Properties>
</file>